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3B25FF9B-E6B0-4D27-9B90-EB0BE94FBB0B}" type="datetimeFigureOut">
              <a:rPr lang="en-US" smtClean="0"/>
              <a:t>9/8/2014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800C6CAE-BEFD-4B82-91A9-A1147D942F87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25FF9B-E6B0-4D27-9B90-EB0BE94FBB0B}" type="datetimeFigureOut">
              <a:rPr lang="en-US" smtClean="0"/>
              <a:t>9/8/2014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0C6CAE-BEFD-4B82-91A9-A1147D942F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25FF9B-E6B0-4D27-9B90-EB0BE94FBB0B}" type="datetimeFigureOut">
              <a:rPr lang="en-US" smtClean="0"/>
              <a:t>9/8/2014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0C6CAE-BEFD-4B82-91A9-A1147D942F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25FF9B-E6B0-4D27-9B90-EB0BE94FBB0B}" type="datetimeFigureOut">
              <a:rPr lang="en-US" smtClean="0"/>
              <a:t>9/8/2014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0C6CAE-BEFD-4B82-91A9-A1147D942F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3B25FF9B-E6B0-4D27-9B90-EB0BE94FBB0B}" type="datetimeFigureOut">
              <a:rPr lang="en-US" smtClean="0"/>
              <a:t>9/8/2014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800C6CAE-BEFD-4B82-91A9-A1147D942F8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25FF9B-E6B0-4D27-9B90-EB0BE94FBB0B}" type="datetimeFigureOut">
              <a:rPr lang="en-US" smtClean="0"/>
              <a:t>9/8/2014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800C6CAE-BEFD-4B82-91A9-A1147D942F8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25FF9B-E6B0-4D27-9B90-EB0BE94FBB0B}" type="datetimeFigureOut">
              <a:rPr lang="en-US" smtClean="0"/>
              <a:t>9/8/2014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800C6CAE-BEFD-4B82-91A9-A1147D942F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25FF9B-E6B0-4D27-9B90-EB0BE94FBB0B}" type="datetimeFigureOut">
              <a:rPr lang="en-US" smtClean="0"/>
              <a:t>9/8/2014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0C6CAE-BEFD-4B82-91A9-A1147D942F8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25FF9B-E6B0-4D27-9B90-EB0BE94FBB0B}" type="datetimeFigureOut">
              <a:rPr lang="en-US" smtClean="0"/>
              <a:t>9/8/2014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0C6CAE-BEFD-4B82-91A9-A1147D942F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3B25FF9B-E6B0-4D27-9B90-EB0BE94FBB0B}" type="datetimeFigureOut">
              <a:rPr lang="en-US" smtClean="0"/>
              <a:t>9/8/2014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800C6CAE-BEFD-4B82-91A9-A1147D942F8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3B25FF9B-E6B0-4D27-9B90-EB0BE94FBB0B}" type="datetimeFigureOut">
              <a:rPr lang="en-US" smtClean="0"/>
              <a:t>9/8/2014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800C6CAE-BEFD-4B82-91A9-A1147D942F8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3B25FF9B-E6B0-4D27-9B90-EB0BE94FBB0B}" type="datetimeFigureOut">
              <a:rPr lang="en-US" smtClean="0"/>
              <a:t>9/8/2014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800C6CAE-BEFD-4B82-91A9-A1147D942F87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Adjectives and Adverbs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0676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Adjectives (</a:t>
            </a:r>
            <a:r>
              <a:rPr lang="en-US" dirty="0" err="1" smtClean="0"/>
              <a:t>adj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Def</a:t>
            </a:r>
            <a:r>
              <a:rPr lang="en-US" dirty="0" smtClean="0"/>
              <a:t>: describes/modifies (changes) a noun or pronoun</a:t>
            </a:r>
          </a:p>
          <a:p>
            <a:pPr lvl="1"/>
            <a:r>
              <a:rPr lang="en-US" dirty="0" smtClean="0"/>
              <a:t>E.g. </a:t>
            </a:r>
            <a:r>
              <a:rPr lang="en-US" u="sng" dirty="0" smtClean="0"/>
              <a:t>fluffy</a:t>
            </a:r>
            <a:r>
              <a:rPr lang="en-US" dirty="0" smtClean="0"/>
              <a:t> cat, </a:t>
            </a:r>
            <a:r>
              <a:rPr lang="en-US" u="sng" dirty="0" smtClean="0"/>
              <a:t>pretty</a:t>
            </a:r>
            <a:r>
              <a:rPr lang="en-US" dirty="0" smtClean="0"/>
              <a:t> girl, the </a:t>
            </a:r>
            <a:r>
              <a:rPr lang="en-US" u="sng" dirty="0" smtClean="0"/>
              <a:t>ugly</a:t>
            </a:r>
            <a:r>
              <a:rPr lang="en-US" dirty="0" smtClean="0"/>
              <a:t> caterpillar</a:t>
            </a:r>
          </a:p>
          <a:p>
            <a:pPr lvl="1"/>
            <a:r>
              <a:rPr lang="en-US" dirty="0"/>
              <a:t>I</a:t>
            </a:r>
            <a:r>
              <a:rPr lang="en-US" dirty="0" smtClean="0"/>
              <a:t>ncludes a, an, and the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Predicate adjectives (PA): </a:t>
            </a:r>
          </a:p>
          <a:p>
            <a:pPr lvl="1"/>
            <a:r>
              <a:rPr lang="en-US" dirty="0" smtClean="0"/>
              <a:t>Follows a form of “be” </a:t>
            </a:r>
          </a:p>
          <a:p>
            <a:pPr lvl="1"/>
            <a:r>
              <a:rPr lang="en-US" dirty="0" smtClean="0"/>
              <a:t>Similar to a PN, but it’s an adj. </a:t>
            </a:r>
          </a:p>
          <a:p>
            <a:pPr lvl="1"/>
            <a:r>
              <a:rPr lang="en-US" dirty="0" smtClean="0"/>
              <a:t>E.g., He is </a:t>
            </a:r>
            <a:r>
              <a:rPr lang="en-US" u="sng" dirty="0" smtClean="0"/>
              <a:t>confusing</a:t>
            </a:r>
            <a:r>
              <a:rPr lang="en-US" dirty="0" smtClean="0"/>
              <a:t>; she is </a:t>
            </a:r>
            <a:r>
              <a:rPr lang="en-US" u="sng" dirty="0" smtClean="0"/>
              <a:t>funny</a:t>
            </a:r>
            <a:r>
              <a:rPr lang="en-US" dirty="0" smtClean="0"/>
              <a:t>; penguins are </a:t>
            </a:r>
            <a:r>
              <a:rPr lang="en-US" u="sng" dirty="0" smtClean="0"/>
              <a:t>adorable. 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33880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Adverbs (</a:t>
            </a:r>
            <a:r>
              <a:rPr lang="en-US" dirty="0" err="1"/>
              <a:t>a</a:t>
            </a:r>
            <a:r>
              <a:rPr lang="en-US" dirty="0" err="1" smtClean="0"/>
              <a:t>dv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W</a:t>
            </a:r>
            <a:r>
              <a:rPr lang="en-US" dirty="0" smtClean="0"/>
              <a:t>ords that modify verbs, another adverb, or adjs.</a:t>
            </a:r>
          </a:p>
          <a:p>
            <a:pPr lvl="1"/>
            <a:r>
              <a:rPr lang="en-US" dirty="0" smtClean="0"/>
              <a:t>Often end in –</a:t>
            </a:r>
            <a:r>
              <a:rPr lang="en-US" dirty="0" err="1" smtClean="0"/>
              <a:t>ly</a:t>
            </a:r>
            <a:endParaRPr lang="en-US" dirty="0" smtClean="0"/>
          </a:p>
          <a:p>
            <a:r>
              <a:rPr lang="en-US" dirty="0" smtClean="0"/>
              <a:t>Describe </a:t>
            </a:r>
            <a:r>
              <a:rPr lang="en-US" i="1" dirty="0" smtClean="0"/>
              <a:t>how</a:t>
            </a:r>
            <a:r>
              <a:rPr lang="en-US" dirty="0" smtClean="0"/>
              <a:t> a verb is done:</a:t>
            </a:r>
          </a:p>
          <a:p>
            <a:pPr lvl="1"/>
            <a:r>
              <a:rPr lang="en-US" dirty="0" smtClean="0"/>
              <a:t>Mark runs </a:t>
            </a:r>
            <a:r>
              <a:rPr lang="en-US" i="1" u="sng" dirty="0" smtClean="0"/>
              <a:t>slowly</a:t>
            </a:r>
            <a:r>
              <a:rPr lang="en-US" i="1" dirty="0" smtClean="0"/>
              <a:t>.</a:t>
            </a:r>
          </a:p>
          <a:p>
            <a:pPr lvl="1"/>
            <a:r>
              <a:rPr lang="en-US" dirty="0" smtClean="0"/>
              <a:t>Mark runs </a:t>
            </a:r>
            <a:r>
              <a:rPr lang="en-US" i="1" u="sng" dirty="0" smtClean="0"/>
              <a:t>very</a:t>
            </a:r>
            <a:r>
              <a:rPr lang="en-US" i="1" dirty="0" smtClean="0"/>
              <a:t> </a:t>
            </a:r>
            <a:r>
              <a:rPr lang="en-US" u="sng" dirty="0" smtClean="0"/>
              <a:t>slowly</a:t>
            </a:r>
            <a:r>
              <a:rPr lang="en-US" i="1" dirty="0" smtClean="0"/>
              <a:t>.</a:t>
            </a:r>
          </a:p>
          <a:p>
            <a:r>
              <a:rPr lang="en-US" dirty="0" smtClean="0"/>
              <a:t>Answer the questions </a:t>
            </a:r>
            <a:r>
              <a:rPr lang="en-US" i="1" dirty="0" smtClean="0"/>
              <a:t>how, when, where, why, how often, </a:t>
            </a:r>
            <a:r>
              <a:rPr lang="en-US" dirty="0" smtClean="0"/>
              <a:t>or</a:t>
            </a:r>
            <a:r>
              <a:rPr lang="en-US" i="1" dirty="0" smtClean="0"/>
              <a:t> how much </a:t>
            </a:r>
            <a:r>
              <a:rPr lang="en-US" dirty="0" smtClean="0"/>
              <a:t>something happens</a:t>
            </a:r>
          </a:p>
          <a:p>
            <a:pPr lvl="1"/>
            <a:r>
              <a:rPr lang="en-US" dirty="0" smtClean="0"/>
              <a:t>Mark’s car is </a:t>
            </a:r>
            <a:r>
              <a:rPr lang="en-US" i="1" dirty="0" smtClean="0"/>
              <a:t>very</a:t>
            </a:r>
            <a:r>
              <a:rPr lang="en-US" dirty="0" smtClean="0"/>
              <a:t> fast. (How fast?)</a:t>
            </a:r>
          </a:p>
          <a:p>
            <a:pPr lvl="1"/>
            <a:r>
              <a:rPr lang="en-US" i="1" u="sng" dirty="0" smtClean="0"/>
              <a:t>Yesterday</a:t>
            </a:r>
            <a:r>
              <a:rPr lang="en-US" dirty="0" smtClean="0"/>
              <a:t>, we went fishing (When?) </a:t>
            </a:r>
          </a:p>
          <a:p>
            <a:pPr lvl="1"/>
            <a:r>
              <a:rPr lang="en-US" dirty="0" smtClean="0"/>
              <a:t>We saw the fish </a:t>
            </a:r>
            <a:r>
              <a:rPr lang="en-US" i="1" u="sng" dirty="0" smtClean="0"/>
              <a:t>there</a:t>
            </a:r>
            <a:r>
              <a:rPr lang="en-US" dirty="0" smtClean="0"/>
              <a:t>. (Where?)</a:t>
            </a:r>
          </a:p>
          <a:p>
            <a:pPr lvl="1"/>
            <a:r>
              <a:rPr lang="en-US" dirty="0" smtClean="0"/>
              <a:t>We went fishing </a:t>
            </a:r>
            <a:r>
              <a:rPr lang="en-US" i="1" u="sng" dirty="0" smtClean="0"/>
              <a:t>to relax </a:t>
            </a:r>
            <a:r>
              <a:rPr lang="en-US" dirty="0" smtClean="0"/>
              <a:t>(Why?)</a:t>
            </a:r>
          </a:p>
          <a:p>
            <a:pPr lvl="1"/>
            <a:r>
              <a:rPr lang="en-US" dirty="0" smtClean="0"/>
              <a:t>We </a:t>
            </a:r>
            <a:r>
              <a:rPr lang="en-US" u="sng" dirty="0" smtClean="0"/>
              <a:t>rarely</a:t>
            </a:r>
            <a:r>
              <a:rPr lang="en-US" dirty="0" smtClean="0"/>
              <a:t> went fishing. (How often?)</a:t>
            </a:r>
          </a:p>
          <a:p>
            <a:pPr lvl="1"/>
            <a:r>
              <a:rPr lang="en-US" dirty="0" smtClean="0"/>
              <a:t>We </a:t>
            </a:r>
            <a:r>
              <a:rPr lang="en-US" u="sng" dirty="0" smtClean="0"/>
              <a:t>hardly</a:t>
            </a:r>
            <a:r>
              <a:rPr lang="en-US" dirty="0" smtClean="0"/>
              <a:t> caught anything. (How much?)</a:t>
            </a:r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597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p. 107 (Pre-Test)</a:t>
            </a:r>
          </a:p>
          <a:p>
            <a:pPr lvl="1"/>
            <a:r>
              <a:rPr lang="en-US" dirty="0" smtClean="0"/>
              <a:t>First part only:</a:t>
            </a:r>
          </a:p>
          <a:p>
            <a:pPr lvl="1"/>
            <a:r>
              <a:rPr lang="en-US" dirty="0" smtClean="0"/>
              <a:t>Underline </a:t>
            </a:r>
            <a:r>
              <a:rPr lang="en-US" dirty="0" err="1" smtClean="0"/>
              <a:t>adjs</a:t>
            </a:r>
            <a:r>
              <a:rPr lang="en-US" dirty="0" smtClean="0"/>
              <a:t> and draw arrows to what they modify</a:t>
            </a:r>
          </a:p>
          <a:p>
            <a:pPr lvl="1"/>
            <a:r>
              <a:rPr lang="en-US" dirty="0" smtClean="0"/>
              <a:t>Circle </a:t>
            </a:r>
            <a:r>
              <a:rPr lang="en-US" dirty="0" err="1" smtClean="0"/>
              <a:t>advs</a:t>
            </a:r>
            <a:r>
              <a:rPr lang="en-US" dirty="0" smtClean="0"/>
              <a:t> and draw arrows to what they modify.</a:t>
            </a:r>
          </a:p>
          <a:p>
            <a:pPr lvl="1"/>
            <a:r>
              <a:rPr lang="en-US" dirty="0" smtClean="0"/>
              <a:t>Label the nouns in every sentence (S, DO, IO, OP, POS or PN)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529096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52</TotalTime>
  <Words>228</Words>
  <Application>Microsoft Office PowerPoint</Application>
  <PresentationFormat>On-screen Show (4:3)</PresentationFormat>
  <Paragraphs>30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Foundry</vt:lpstr>
      <vt:lpstr>Adjectives and Adverbs</vt:lpstr>
      <vt:lpstr>Adjectives (adj)</vt:lpstr>
      <vt:lpstr>Adverbs (adv)</vt:lpstr>
      <vt:lpstr>Practice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Adjectives and Adverbs</dc:title>
  <dc:creator>Crystal</dc:creator>
  <cp:lastModifiedBy>Crystal</cp:lastModifiedBy>
  <cp:revision>5</cp:revision>
  <dcterms:created xsi:type="dcterms:W3CDTF">2014-09-08T06:22:42Z</dcterms:created>
  <dcterms:modified xsi:type="dcterms:W3CDTF">2014-09-08T07:14:46Z</dcterms:modified>
</cp:coreProperties>
</file>