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61" r:id="rId8"/>
    <p:sldId id="260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0DC1BE1-A25F-4680-9A15-3CCE11EDD40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BF3A80-352C-4CC5-AA6A-27947640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1BE1-A25F-4680-9A15-3CCE11EDD40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F3A80-352C-4CC5-AA6A-27947640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0DC1BE1-A25F-4680-9A15-3CCE11EDD40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0BF3A80-352C-4CC5-AA6A-27947640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1BE1-A25F-4680-9A15-3CCE11EDD40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BF3A80-352C-4CC5-AA6A-279476407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1BE1-A25F-4680-9A15-3CCE11EDD40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0BF3A80-352C-4CC5-AA6A-279476407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DC1BE1-A25F-4680-9A15-3CCE11EDD40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BF3A80-352C-4CC5-AA6A-279476407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0DC1BE1-A25F-4680-9A15-3CCE11EDD40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0BF3A80-352C-4CC5-AA6A-279476407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1BE1-A25F-4680-9A15-3CCE11EDD40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BF3A80-352C-4CC5-AA6A-27947640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1BE1-A25F-4680-9A15-3CCE11EDD40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BF3A80-352C-4CC5-AA6A-27947640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1BE1-A25F-4680-9A15-3CCE11EDD40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BF3A80-352C-4CC5-AA6A-279476407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0DC1BE1-A25F-4680-9A15-3CCE11EDD40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0BF3A80-352C-4CC5-AA6A-2794764077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DC1BE1-A25F-4680-9A15-3CCE11EDD40A}" type="datetimeFigureOut">
              <a:rPr lang="en-US" smtClean="0"/>
              <a:pPr/>
              <a:t>10/27/2014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0BF3A80-352C-4CC5-AA6A-279476407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Apostrophes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859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Please remove pages 29-32 from </a:t>
            </a:r>
            <a:r>
              <a:rPr lang="en-US" i="1" dirty="0" err="1" smtClean="0"/>
              <a:t>WriteSource</a:t>
            </a:r>
            <a:r>
              <a:rPr lang="en-US" i="1" dirty="0" smtClean="0"/>
              <a:t>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Pre-AP: HW (Due tomorrow)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Standard: In class (Due at the end of </a:t>
            </a:r>
            <a:r>
              <a:rPr lang="en-US" i="1" smtClean="0"/>
              <a:t>the block)</a:t>
            </a: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5555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wrong with this picture? </a:t>
            </a:r>
            <a:endParaRPr lang="en-US" dirty="0"/>
          </a:p>
        </p:txBody>
      </p:sp>
      <p:pic>
        <p:nvPicPr>
          <p:cNvPr id="1026" name="Picture 2" descr="http://horacek.com.au/wp-content/uploads/2009/06/Apostrophe-man.col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27395"/>
            <a:ext cx="5257800" cy="52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74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USE APOSTROHES TO MAKE SOMETHING PLURAL!!!</a:t>
            </a:r>
            <a:endParaRPr lang="en-US" dirty="0"/>
          </a:p>
        </p:txBody>
      </p:sp>
      <p:sp>
        <p:nvSpPr>
          <p:cNvPr id="4" name="AutoShape 2" descr="data:image/jpeg;base64,/9j/4AAQSkZJRgABAQAAAQABAAD/2wCEAAkGBxQTEhUUExQVFhUXFRgXGBgYGBQYFBgVFxcXFhcVFRQYHCggHBwlHBQUITEhJSkrLi4uFx8zODMsNygtLisBCgoKDg0OGxAQGywmHCQsLCwsLCwsLCwsLCwsLCwsLCwsLCwsLCwsLCwsLCwsLCwsLCwsLCwsLCwsLCwsLCwsLP/AABEIALcBEwMBIgACEQEDEQH/xAAcAAABBQEBAQAAAAAAAAAAAAADAAIEBQYBBwj/xABDEAABAwIEAgcEBwcEAQUBAAABAAIRAyEEBRIxQVEGEyJhcZGhMoGxwSNCUnKistEHFCQzYuHwY5LC8XM0U4LD4hX/xAAZAQADAQEBAAAAAAAAAAAAAAABAgMABAX/xAApEQACAgICAQMEAQUAAAAAAAAAAQIRAzEhQRIEMlETImGxkSNCcYGh/9oADAMBAAIRAxEAPwDW5dQbRphogCALeGwTaL2NmZ/zmqyvWMhoKi43UQYP6LsWFQ4RwrL5ch82x7AFkcc1j5LQJ3HenZk4x8FBZUDAdVz8+SScVJ0UjNrkk5HgDVJpvJANv88kbKMtbTrHrBOkWBFp5kKPk2IewF4aQXHU1xFoHIrlXGv63rHEkzPiuPJFODUdnRilWRN6D58+kZHZkfWAje94VVRp6eNkLEV+sqOeRElTKFMaUIXST2HJXk2tH0Nlxmkw82N/KF5H04tja/iD+Fq9YyV04ekf9Nn5QvMOm1Eux9VojZp/CF0XRzXRlxVtsoOKfJ5K4qZa+Nh5hVNbLqv2T6fqkk2ysGqIpcm1HK7y/JNenW14kwYjZXR6JUObvMLKDYXNIxGuxt4GT8OKZK3Q6K4cfa/3Lp6MUPsu/wByP02D6iMPTErvELbt6OUB9R3+5dZ0doyPo7feKZQA8iMvVpyRyW9Z0PNbDNDWkOLRc25KLh8Kyk/VTaAWxeziPNWWIz/FFsCsQBazWfJsouFiqdFPl37PGdpjqxbVbci0EcxKyfTTIxhntDaragNtxqB7wrDpXmVYOY4VCHEOlwJ1R2QB3cVjnMMyTJJnvJPNLNx0kNC3yOpNQMW5HNgoj5PNc5YCU1ELDyPkmmkeR8isagaaUV1JwElpA5wY80NEw2E4NTwFwuWCIBDKKNkFyIppuhdOcRRH9c+QJ+S32TsmtVP+s4e5rVi+gFOcTT7mvP4Y+a3HRnta3c31HfihJ/cRlsu9KSKQuKhgdPLQTKWKwEN4KHmeY1aJg0yO8kQfJUOI6VONiIXS8vOyPi10Cfgyarp4beJWbznDuY8h3OV6DlOVFzG1Du8ar8J2Vfn2TMc76R1+Ecu9cjzN5To8P6fJX43Etq06QpGGU29oxtaNPiqsVGlzWxIPPvU3NqzQwUqRgD4cZKndDOin75UP0wZ1Ya4iNTjewAkWtc94Q8UuEFN3bKfG0aNNup4AHvknuAUJmaUYhlJzj4n4CVZV8A4mt1gBcdbBxDWiQI7ymdDmBtNwgSCL8YI29FKNU2+TrkraS/RZYX9oeIY1rCalJoAaOwwgAbbtlEq4s13GsX63OABfa4HCyJWAcCCAQeBuqHIS1r64afomuBBOwN5vySubkuL/AJHWNRfKX8FwWn7R800tjifNcw+Mp1DDHgxw/wC1DznEP1Mp0o1uky72Q1u58yFL7ropUErokYqvoY52+lpPvGytcJWa9jXTGpoPtHflv3LM0Mya+jVbULW1AHMLZ3I4tHepGQ42mKNNpcNVxF99RVYqUYv5sm3GUvxRog4c/VPdUbz4c1mHdIGB72ua4FpIGx1EGLclIo5wx1J1QgtDTBBiSeAEcTKz810ZeD7L0VRzCQqtjf4qjyzNGVpADmuH1XbxzTH59Sa7T2iJguAEfGShc7qg/ZV2XYrtm5+N0yhiWwQZ8lWVsxphzmlwBBaL8dQkR7kHAZmyo8sbqsJ1ECDBvF5Q8p/Aah8k6rTa47IbsOBwCqxngpwyoHF4A1kAQPG++0wrTFY5lMAvMBxgGO6fklcZWMpRGBoTiwKLUzGiL9Y3zv5boLs6oj6/o79EPCXwHzj8k1jQZjcb8/eEzSspXzMtxDqlJ1jHOCA0Agj3LR5dmlOttZ3Fp393MJ5YnFWJHKm6K7A48VKrmucNDpDRbhzB+0qrOcoax0tkNcLXmDxAkd4VnSrBuOdOxOn36Wx6iEfpU7+WPvH8qb2zVdonLmLvpmRdhu8+n6If7t3n0U56Y1qtbOcB+7QNz6ITqHep1UHZAi+4+PwRsSzY/s9oRWJ5Uj6uatd0VHYb3scfOoFnegjYNY8qY+JPyWp6NU4ps7qTPWSfglj7iT2XEJLqScJV4PEdYHS0OcG+y42d3eKyfSbKOqLajJ6lxiD7TH7ljvkf8O1w2CDWtFTsu1lwtJLW8JUPOS3rtL29iq29pE7tPmlunR1SXlyUeBz6p1QEaWNEAk3McAqbGYx7jqeTe4Qnve+oaZtBIM2DYsbLQYPKWPhjBrgS5/fwaFSONLRzzZUUcA54mCNt+M7AK7yLGuy/VUcA9rwWloPaa5txPKZPkrDFltAjULuI90K2r4GnicMSAJLHcLTEtPjITRTTsl5+Sroy1d2p/WAQHduPvXj1WfyrENpVKrXuDQBN9rH9CtKGEU2fcb8Fjsyy41sW5kxYOJ3tA2HNckKbkno9KV1FrZLfm37w7q6bxTZMFxMOd3NCfmLKdJ9KgTppxqdvLj3keCMejFI07F2qNybHxbCgYJ2plOq9oeKTjTfqE/RuAh1/skorx3HRn5akHzDGYdpY6gR1rXCA0GHCYId7kTFUzWLjScWVaTnMvxBvB7jAKn43FNptaKQaXvgMaIi/G3BRBl+IY7rGvpl7h2wQQ0xsR3xZTu+f2PVcfofhyH0KjnsaKjWva46ROoDefej9G/5DfvO/MUmYU08NVDiC5we5x4anC8dy50fqtFCmC4Auc8DvIJJA9wWbuLr5MuJK/gqqOEa/GvDhYFzo4GIMHuup+YtD8TTpwIb9I4cyB2Z8h5p+Hy+oMWakDRJvI2LY233Xc1wNRtUV6QDjEOaTE2j4R5J3JNrnr/oqi0tdkHPsT1dZrm+11TgT96QPLfyR6GWsbhDqA1GmXk8QdJLYPdZNOTvqMqPqR1ro0jg0DhPfsm1nYio1tE0yywDncCBxnbgLCVk+Ek9bA1y21vRSUmBwql+7aMt8QWtH6K3ygfxDRwZh2j3u0uP5ijVclmq8uI6stDA0TOkBsGect70sKwMxb2lph1NgZaRAABk8rIympXXwaMHGr+QGY0DTc7E0HhwmKjbEXNxPKSFzpRU1UKbhaXA992myNVyF0uaypppOjU25NuA8t1OxuWtqtYx0hrCDHMAREpfOKadjeEmmjDH/ACSmtvwk9116BTwVNvssa3wAHqiiyd+p/Aq9P+TzlzYdBBB5EEG/ctNkeS6YqVPa3Dfs957/AIKc3LZxDqzo4Bg7w0Au8dwrB4SZM1qkNjw07YGng6erVoZqmZ0iZ5zzVH0tbDqZ5h3oR+q0tMLM9LHTUYOTCf8Acf8A8qcLc0HNSgzPuT6DU17URrtgupI4mwWJd/n6oDHX4IuJ3KDS9oIgPQOh9qGKdyYB5Nefmtpk9OGDwaPJo/VY3o23+BxJ5kt/A0f8lucB7J7nEegQhsl2HSTXOST0Ek09LRTFUanue7QRyNzqVH0mHaBDtjyuFb5VQuCQTBkGbTF7Kn6RNa6pMuLuEGI7o4+9Qy8M68Dt2Y3O8I12Ie4GQ7S6RaSWifWV6R0aytrKDALEAki19W0rMVc1AqtodSxziGt1uEQSBuPet4XinRe/TBaINty0cF6GNKrOPM7VV2YvPsQ013AgnSNI5Tx+Kt+i1QmjUaLAHcmLRKzVPU+qCeLiZ4X3Wicw0cLUc07ceOxSPl2Il48FAHzSYebAfRZrCunHP+7HkAtNRpxSpj+gBV9LJ29c6sXHVIIAsBAiDzXnppN2eqk3GNE4ABpnkqbolRHUvnYvNudhurnE1IY48mu+BUDIcOWUGTuRqPv/ALQkTqDKNXJBcPltGm7UxjQ7328J2RyiNFlwNU229jpJaOGlqY5p2LSPMEKiyrJnse01HAtZq0ATu6xJkW8Fo2bIYF0ym0qQrgm7Y5gXK+yIwJtcJQgqYsmvKdSXHrBI9dE1INfddBsgEOmuSaUiFjDHG64TdNBTmlEwk1xXC66TtljD6bllOkj/AKc9zWj4n5rUUNysjnxHXuj3+Nx8AFXCrkc/qX9tFbVK6wodU3XW7rqOIFXddDw/tLtU3TcJ7QWD0ei5KIwQv7dePG9Mf8Stzl47HiXfGPksVlbf4TCj7VcnyqO/RbfBDsD3nzJKEOyPYOs65STK/tFJdCXAbL/CUyxrtjE+4zssfm1Vr3OfeBve0jgY28VtM3OhrybGIHAQb3715lmuYNdIB49ojiB8VJwuVFYz8Y2QcuxGvEBzjA6wXO4EgC/dZeyvw4qUnNddvAz7QjdeH03iZBHh+q9f6NZo2rSYRDXBrW6ZEeIC64qkcs3aIj+jYI1NdESACFmenWLNKmzDscZcO2eBAIPxharpB0mZhntbYkh5PdG3x9F5vgcQcXjWmqNTS7Y7abmPNJJJGVvktcACaNP7g/RFNOArPG4VtNwa1sNiwE281V4gmV5uWNSZ62KVxX+CHm5ihVjfq3fBS2NGlsbaRHhATmUAQdWxBH9k3B4QUmaWlxEyJM6RyB5KXRXsHUTmDsrj2EojRdKMceLBNKK5qE4XlYw+m4DcgeJA+K5iVHo0w+s8kAhrWtAIB9qXOMHnYf8AxVbiMW6mHhp7DW19PGNGnSATwDi4J1C9E3KtllSeJ0yNRExxgQCfUJ9UKpa4fvAJrRDBAmnu4jsbXmAed1a1EHGhlKyBUeNW4m/pY+UjzRDss0ymWuhj3a2l4Mn6zqzAJi1xc+4q2ygOa3S4PHGXxJcfagDYT5yVpY6VmjO3VE01A3TP1naRvuQT8ijVKzYu4bTuNufhuqjMMG975ANogyAA3Q4Fo4hxLjfw5Jhy5xDwQxuqSCJJaC0tFMCPZGo8fcioKtgcneiyp1muBLSCAYtz8U8FR6mFDtEz2NoLgLdwN9uKOCkY6/J0obnLhK5CFBsk4SOawGYVvpXHmfmVumNsvP8AH+17l04FV/6OT1HNAnuuiNUcFGBXQjmI9Up2B9pDqFEy72ljPR6flzIo4FvMud+Z3zWzww7Dfuj4LI4Uf+iHKkXeEsWwpiGgdw+CWGiK2RH7nxSXQEl0mNVmfRdlaz6lQjkXSPJUdb9nzACGmQeEkLaBvIn4panDkfRbkNR+DzrEdA4FqZ8QQfRQcPkFXDuBExxkEL1TrTxHkkagO/qFrZvGPTPJM6yx1QhxmVFyjKnUcUx0HTzXsL8JTdu1pUHHZPT0lwBBAJ3tZLG00K8box2dG4jkqlo7v+1b50NgN1UyuXN72ehg9iOwSmOdAujsbzTKrPRQaLJkZz7JtAplY3tuiYSmRukH6HPKA8lOD9RKfpWMCGEDjqDnNJEEtIEgTEyDtJvvdNxWW0y1o02bsJO25DvtXAN1ZYenZcxAsnt0JSsrKNBrWgNa0RMQAIneE9zVzFYcuiHvbANmkAHvMglVuS4z2Wu1OLmM1OL57Zp9YYYdhB3HGyFWrNdOiRXslTpqszZlQ1gC8AS2AAbA1GwXSbnsdyNlGIqvcdc6Q0R2SA4w0h+qIvJsPRZx4sKlzRPm+njExxiYlV+NzEMLpFmtmZaBPBu8ye4KRjcO8ucW6e1T0ai4gtkkyAAZ9FBbk4DXgBoL6eg6QTB7UuGoz9Ztu5ZKO2ZuXRY03gjVNom9rcyHRHvSa7gRBiQJBOwnbkTHuS0agQ6CDIiPqngeadRwzWzE8BJJcYGwknbu7yk4H5GaV1oXYTmMQGCG1J55Mefwled46mZsOC9Fr+y4TA0nx2K8+c4nddGB8M4vUOmmVxY4cCuMeRwKnOemOcF0JnNZX1HI+XblPewFSMvpi9lrC3wenUWRVoN+zhR8AFrnLL0mfxQHKi0erQtPVNj4FDHoiiLTFkk6kLBJdBjG0s6xlIy2tVHiS4filW2E/aHimAa9FTxbpPmD8lwkFBqYdh3aFZoRGgw37TmW62i5vMtIcPIwVeYPp3gakfTBh/rBb6my83rZSw7WUOrkZ4OHvSNDWe34bG0qgmnUY4c2uB+CWYCKbzJA0njZeCHLKjHSJ8WmCr3I85rU3AVa1TqxOoOLnAjgL33hK3Qas1+OgtsFRlt1bU8wp1gdD2ujeDtPNVs9q3Ncuf3Hbg9oWFFxL+HFSKpgW3UPTJXPI6IipsFua7VHAKS2mmBt0tBsBRpQmtbdSXCPFAaLoBslMNk2q2ydSFl2oERSA9qZSoNaBDQIaGgxfSNhO8KTUCCSlGItdqdTaiOauNFigEbUagkcFKcEA7rBB6YXCE8psIBGNajMEBcptlEcEDMiY61N5/of+UrCNbK3uZXpPH9Dx+Erz2m8810+nXDOL1W0PczmAUBzUbr+5NFULoo5OQMFTMtb2o5keqjPcpmTXqN73tH4gs0F6PUcOJxj+5tMeq0Ff2T4KhwAnGVj/wCP0BKvcV7BWx6EiDp7BJJmwSVgmY1FcL1TNxTuae3Enmui0JRa9audcq7ru9c64oGLLrkQkEGyqusUpj7JJDJFtlcNDyABMT6o4ceH91Eym7XTzHwKsWhcWX3Hdi9oKuIieKZh2KRUE3S4W/zuUWuSyfB0oNR0bbp1WpZBqIMKBvPxXC1PhEDZSUGwlJqTkZrYCY4J6FIWICApFcqK911Njo64LgC64pzQsYZUCEWotRAfMwgFDXbrkJ2m6PRpcUA2cZTgLulELVxwRoWyFiDY+B+C8zHNepVm2nvXl2LZpqPbyc4eRIV8D5aOb1C0xurilUcDshyuArpo5hxcrfoy2a1Lvqs/MFTPV/0MbOIo/wDkHpf5IS0CWj0zKb4msf6gPJn91P6QVzTw73N3AETtuLqBkN61c/6rh5NaFb5i0FsESCYI4EcloaEiYAdLMSLRTPfpd8nJLXjIcP8A+038X6pLeMvkrcfg8+D05r1H1LmtdhEl604VFEFRc6xYxO61TKdayrKZlSdanMaJpMjdLX/eHwKuNCpui1QaKhP2m/AqwrYgk2XJPZ2Y/aHc8DvUSpWLim1A4tMRPCZAnhPcoDsQ5lQdY6wMQ0HTOkHxJ7fExY2UqsrdFlCUqGcxj6k9sN3HskMIdEcesFlzJ39dRh7na5DnWgtNnMLRtFgRwK3g6sHktEqm7VdtxJE+BIPqCpbGQszQ6/VobqLWEjbTTOmpIcT3w4ECeFloMK951agANXZj7Olv/LUs40ZSslJjkRoTKxgIMJCxIUZjZKPWdIlCpcxBHoVNodCeLru10+LyoOY13tLQxmuSZAIFgOZMDj5d61GCEcShFyBVqVjMUwLj2nNPKQY9/ptwWGw9dxElgHIEx3/V96FDWTKVOfBSWwhswtZ0AFjYPIwbcp2ubKS7DOaO0Q53MCB5ElP9NpWTc7YItTHhEJQ3FLSCrB1doXmvSSjpxNTvIPmB85Xphbb/ADmvO+lrh+8GCD2RqvMOk2PfEJ8PEyef2lG5sJNCeXBcB5LsOOxrwtL0EbOJo/ecfJjisvrvda/9nrZxLO4PP4SPmlloEtG/6Ne1WPOq/wD4hXGOO33lUdFdnnm9/wCYforXFj2R3ow6EQUJLiScJ55Xypp2JHqFDqZW8bQfRWj3wusqrspErZnK1JzdwQhdYtS54Ki1sHTdu0e6xSNDKRU4aopbyiDKb9hxHcU+tgagG0+ClNcDxfJcdFDLao72H8wVwCFQ9FHEGsCD7LT+KPmrsgDff1XJPZ2Y9BWnyUd+A1FxJNydokWYJ92j1UnDCTHBSQANlMoQmZdSaR2RNgJJJMXAvuRp8m9yM1wkiwAsLxtEwOQkBDzfDOqM0tJB1tMjcCYJ8iVAZlprFj6pgiSWgCdZc/WJd9U6uX1WmbJqvbF1o5i8wDC7S2wDnu3n+YWGOAnS/cgbd6l4qsW6Re8kxEw2JueFxJEmAYulUy9hDtV9QgiSBGt9SLd9QjvhSQ2YkCNxIG/Md6V1YysraDSGw0EAmkZ1OcYc4vJg7yG7nkAuZq6o57RT1WuRHZI73yL2gDm4E2CnYjFXshSUHPkyhwUNTLapZTY5+3YMXsXHUeUaA0XHDvV1h6AY0AbD53J95JTiI3MeiDVxlMbu8Nzb3IPykH7Y9hnu3Qw31UJ+c0RtJ8v1UOpn++lo9T+iKwzfQHmguy5ZT1EBvH4c1YOaGt0t9/eVia/SOo0iLTMxA4CLwYQP/wC3VcfbI8CVSGFkp51s9BMM33ULFYpvFzR4kLEvc4mXOJ8SSmCreLI5MbXBGPqU+aNQ7MaQ3qN9xn4ID88oj6xPg0/MLLvNyhOKT6SLLM2i7zfpBTdSe1nWBzmkAgAaSe/VPksEaBvxVtWUJ6eEa0TnNshkEbhcBUyU1wHEBPaROyAVt/2cD+I8KTz6sHzWQqUgVtf2d0orOPKi789Nab4BJ8G26I/yyebnfnKtcX7TfeqvoiPoh4n87lZ4r22+9NARaCpJFJOE88rvTWPSxdIhRWPXZRMmOema1HdVTW1EkjJF3gGSpWJMRZCy1hIspb6fMKTY9DcEYDzxsPMz8lMoYYkSd+CBRA02+18v7o/72wO7TtveT7guWauVHXjdQJlIQICPpgKvOZNPsh3iYQcZmG/C1oW+jJbQfrRLJ9UbAqHiMypM9p7W+LgD5LM42uX2LnR4kfBUtTK2k9kkHzR+i+2K86+DU4zpRQGxLvutN/AmAuuzxpYHQRqEweXCYWKrZe8d/h+ih1ajhZ08ryisMVsV5pPRsa2fRyHvAVfW6Qn7flq/6WaDkeiARdNUY6Qvk3tk+pm83APoEE4xxEx80ylQabI+KpAWHJZOzUiG7FOPHyQTVJ3JK61l0fQ3klcgrgFTpk3RW1E1riONkNxujFroWVvZMw+OGx81JFcO4gqicYlDL+ITNp7JPH8F8Xt2CE5VdLHOHepdDFaks3fQ+OPjwcrBQainVlCrFIijQKU3UhlyaXJqEoe5y3XQD2qh5UT+YfosDK3vQM2rHlR/X9EstCz0bTokPoR4D4uKsa/tt8FA6Jj6BvgPgp9b+YPBUiItDnFJJ26SYYwOMxJIuFXmoCkkrrJLQzhHYx45FMY2TuupIyfAqRoMBmPViA1Fq5g9+whJJJSMcpsfBk23UGvVhy6kl7KJcEhlTYo2JqdlJJWzIliKeo9BLl1Jc6KSRwvTKkHcA+K4kmJkWrgGHYR4footTBPb7JB9Ekkskh47AUsS5ru0E/GYoHYJJKZaiEKruCa6u7mkkszLYzrjzT6NQ37kkkFsaSVBDuEF1jCSSbsiJ4CZTqQZSSWCWWuRKh1wkkpjkGpumkpJJkKxNcvQOg8dXiD/AKTf/s/skkhPROejb9FR9APAflCm1f5g8FxJUiTWhzzdcSSTD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QVFhUXFRgXGBgYGBQYFBgVFxcXFhcVFRQYHCggHBwlHBQUITEhJSkrLi4uFx8zODMsNygtLisBCgoKDg0OGxAQGywmHCQsLCwsLCwsLCwsLCwsLCwsLCwsLCwsLCwsLCwsLCwsLCwsLCwsLCwsLCwsLCwsLCwsLP/AABEIALcBEwMBIgACEQEDEQH/xAAcAAABBQEBAQAAAAAAAAAAAAADAAIEBQYBBwj/xABDEAABAwIEAgcEBwcEAQUBAAABAAIRAyEEBRIxQVEGEyJhcZGhMoGxwSNCUnKistEHFCQzYuHwY5LC8XM0U4LD4hX/xAAZAQADAQEBAAAAAAAAAAAAAAABAgMABAX/xAApEQACAgICAQMEAQUAAAAAAAAAAQIRAzEhQRIEMlETImGxkSNCcYGh/9oADAMBAAIRAxEAPwDW5dQbRphogCALeGwTaL2NmZ/zmqyvWMhoKi43UQYP6LsWFQ4RwrL5ch82x7AFkcc1j5LQJ3HenZk4x8FBZUDAdVz8+SScVJ0UjNrkk5HgDVJpvJANv88kbKMtbTrHrBOkWBFp5kKPk2IewF4aQXHU1xFoHIrlXGv63rHEkzPiuPJFODUdnRilWRN6D58+kZHZkfWAje94VVRp6eNkLEV+sqOeRElTKFMaUIXST2HJXk2tH0Nlxmkw82N/KF5H04tja/iD+Fq9YyV04ekf9Nn5QvMOm1Eux9VojZp/CF0XRzXRlxVtsoOKfJ5K4qZa+Nh5hVNbLqv2T6fqkk2ysGqIpcm1HK7y/JNenW14kwYjZXR6JUObvMLKDYXNIxGuxt4GT8OKZK3Q6K4cfa/3Lp6MUPsu/wByP02D6iMPTErvELbt6OUB9R3+5dZ0doyPo7feKZQA8iMvVpyRyW9Z0PNbDNDWkOLRc25KLh8Kyk/VTaAWxeziPNWWIz/FFsCsQBazWfJsouFiqdFPl37PGdpjqxbVbci0EcxKyfTTIxhntDaragNtxqB7wrDpXmVYOY4VCHEOlwJ1R2QB3cVjnMMyTJJnvJPNLNx0kNC3yOpNQMW5HNgoj5PNc5YCU1ELDyPkmmkeR8isagaaUV1JwElpA5wY80NEw2E4NTwFwuWCIBDKKNkFyIppuhdOcRRH9c+QJ+S32TsmtVP+s4e5rVi+gFOcTT7mvP4Y+a3HRnta3c31HfihJ/cRlsu9KSKQuKhgdPLQTKWKwEN4KHmeY1aJg0yO8kQfJUOI6VONiIXS8vOyPi10Cfgyarp4beJWbznDuY8h3OV6DlOVFzG1Du8ar8J2Vfn2TMc76R1+Ecu9cjzN5To8P6fJX43Etq06QpGGU29oxtaNPiqsVGlzWxIPPvU3NqzQwUqRgD4cZKndDOin75UP0wZ1Ya4iNTjewAkWtc94Q8UuEFN3bKfG0aNNup4AHvknuAUJmaUYhlJzj4n4CVZV8A4mt1gBcdbBxDWiQI7ymdDmBtNwgSCL8YI29FKNU2+TrkraS/RZYX9oeIY1rCalJoAaOwwgAbbtlEq4s13GsX63OABfa4HCyJWAcCCAQeBuqHIS1r64afomuBBOwN5vySubkuL/AJHWNRfKX8FwWn7R800tjifNcw+Mp1DDHgxw/wC1DznEP1Mp0o1uky72Q1u58yFL7ropUErokYqvoY52+lpPvGytcJWa9jXTGpoPtHflv3LM0Mya+jVbULW1AHMLZ3I4tHepGQ42mKNNpcNVxF99RVYqUYv5sm3GUvxRog4c/VPdUbz4c1mHdIGB72ua4FpIGx1EGLclIo5wx1J1QgtDTBBiSeAEcTKz810ZeD7L0VRzCQqtjf4qjyzNGVpADmuH1XbxzTH59Sa7T2iJguAEfGShc7qg/ZV2XYrtm5+N0yhiWwQZ8lWVsxphzmlwBBaL8dQkR7kHAZmyo8sbqsJ1ECDBvF5Q8p/Aah8k6rTa47IbsOBwCqxngpwyoHF4A1kAQPG++0wrTFY5lMAvMBxgGO6fklcZWMpRGBoTiwKLUzGiL9Y3zv5boLs6oj6/o79EPCXwHzj8k1jQZjcb8/eEzSspXzMtxDqlJ1jHOCA0Agj3LR5dmlOttZ3Fp393MJ5YnFWJHKm6K7A48VKrmucNDpDRbhzB+0qrOcoax0tkNcLXmDxAkd4VnSrBuOdOxOn36Wx6iEfpU7+WPvH8qb2zVdonLmLvpmRdhu8+n6If7t3n0U56Y1qtbOcB+7QNz6ITqHep1UHZAi+4+PwRsSzY/s9oRWJ5Uj6uatd0VHYb3scfOoFnegjYNY8qY+JPyWp6NU4ps7qTPWSfglj7iT2XEJLqScJV4PEdYHS0OcG+y42d3eKyfSbKOqLajJ6lxiD7TH7ljvkf8O1w2CDWtFTsu1lwtJLW8JUPOS3rtL29iq29pE7tPmlunR1SXlyUeBz6p1QEaWNEAk3McAqbGYx7jqeTe4Qnve+oaZtBIM2DYsbLQYPKWPhjBrgS5/fwaFSONLRzzZUUcA54mCNt+M7AK7yLGuy/VUcA9rwWloPaa5txPKZPkrDFltAjULuI90K2r4GnicMSAJLHcLTEtPjITRTTsl5+Sroy1d2p/WAQHduPvXj1WfyrENpVKrXuDQBN9rH9CtKGEU2fcb8Fjsyy41sW5kxYOJ3tA2HNckKbkno9KV1FrZLfm37w7q6bxTZMFxMOd3NCfmLKdJ9KgTppxqdvLj3keCMejFI07F2qNybHxbCgYJ2plOq9oeKTjTfqE/RuAh1/skorx3HRn5akHzDGYdpY6gR1rXCA0GHCYId7kTFUzWLjScWVaTnMvxBvB7jAKn43FNptaKQaXvgMaIi/G3BRBl+IY7rGvpl7h2wQQ0xsR3xZTu+f2PVcfofhyH0KjnsaKjWva46ROoDefej9G/5DfvO/MUmYU08NVDiC5we5x4anC8dy50fqtFCmC4Auc8DvIJJA9wWbuLr5MuJK/gqqOEa/GvDhYFzo4GIMHuup+YtD8TTpwIb9I4cyB2Z8h5p+Hy+oMWakDRJvI2LY233Xc1wNRtUV6QDjEOaTE2j4R5J3JNrnr/oqi0tdkHPsT1dZrm+11TgT96QPLfyR6GWsbhDqA1GmXk8QdJLYPdZNOTvqMqPqR1ro0jg0DhPfsm1nYio1tE0yywDncCBxnbgLCVk+Ek9bA1y21vRSUmBwql+7aMt8QWtH6K3ygfxDRwZh2j3u0uP5ijVclmq8uI6stDA0TOkBsGect70sKwMxb2lph1NgZaRAABk8rIympXXwaMHGr+QGY0DTc7E0HhwmKjbEXNxPKSFzpRU1UKbhaXA992myNVyF0uaypppOjU25NuA8t1OxuWtqtYx0hrCDHMAREpfOKadjeEmmjDH/ACSmtvwk9116BTwVNvssa3wAHqiiyd+p/Aq9P+TzlzYdBBB5EEG/ctNkeS6YqVPa3Dfs957/AIKc3LZxDqzo4Bg7w0Au8dwrB4SZM1qkNjw07YGng6erVoZqmZ0iZ5zzVH0tbDqZ5h3oR+q0tMLM9LHTUYOTCf8Acf8A8qcLc0HNSgzPuT6DU17URrtgupI4mwWJd/n6oDHX4IuJ3KDS9oIgPQOh9qGKdyYB5Nefmtpk9OGDwaPJo/VY3o23+BxJ5kt/A0f8lucB7J7nEegQhsl2HSTXOST0Ek09LRTFUanue7QRyNzqVH0mHaBDtjyuFb5VQuCQTBkGbTF7Kn6RNa6pMuLuEGI7o4+9Qy8M68Dt2Y3O8I12Ie4GQ7S6RaSWifWV6R0aytrKDALEAki19W0rMVc1AqtodSxziGt1uEQSBuPet4XinRe/TBaINty0cF6GNKrOPM7VV2YvPsQ013AgnSNI5Tx+Kt+i1QmjUaLAHcmLRKzVPU+qCeLiZ4X3Wicw0cLUc07ceOxSPl2Il48FAHzSYebAfRZrCunHP+7HkAtNRpxSpj+gBV9LJ29c6sXHVIIAsBAiDzXnppN2eqk3GNE4ABpnkqbolRHUvnYvNudhurnE1IY48mu+BUDIcOWUGTuRqPv/ALQkTqDKNXJBcPltGm7UxjQ7328J2RyiNFlwNU229jpJaOGlqY5p2LSPMEKiyrJnse01HAtZq0ATu6xJkW8Fo2bIYF0ym0qQrgm7Y5gXK+yIwJtcJQgqYsmvKdSXHrBI9dE1INfddBsgEOmuSaUiFjDHG64TdNBTmlEwk1xXC66TtljD6bllOkj/AKc9zWj4n5rUUNysjnxHXuj3+Nx8AFXCrkc/qX9tFbVK6wodU3XW7rqOIFXddDw/tLtU3TcJ7QWD0ei5KIwQv7dePG9Mf8Stzl47HiXfGPksVlbf4TCj7VcnyqO/RbfBDsD3nzJKEOyPYOs65STK/tFJdCXAbL/CUyxrtjE+4zssfm1Vr3OfeBve0jgY28VtM3OhrybGIHAQb3715lmuYNdIB49ojiB8VJwuVFYz8Y2QcuxGvEBzjA6wXO4EgC/dZeyvw4qUnNddvAz7QjdeH03iZBHh+q9f6NZo2rSYRDXBrW6ZEeIC64qkcs3aIj+jYI1NdESACFmenWLNKmzDscZcO2eBAIPxharpB0mZhntbYkh5PdG3x9F5vgcQcXjWmqNTS7Y7abmPNJJJGVvktcACaNP7g/RFNOArPG4VtNwa1sNiwE281V4gmV5uWNSZ62KVxX+CHm5ihVjfq3fBS2NGlsbaRHhATmUAQdWxBH9k3B4QUmaWlxEyJM6RyB5KXRXsHUTmDsrj2EojRdKMceLBNKK5qE4XlYw+m4DcgeJA+K5iVHo0w+s8kAhrWtAIB9qXOMHnYf8AxVbiMW6mHhp7DW19PGNGnSATwDi4J1C9E3KtllSeJ0yNRExxgQCfUJ9UKpa4fvAJrRDBAmnu4jsbXmAed1a1EHGhlKyBUeNW4m/pY+UjzRDss0ymWuhj3a2l4Mn6zqzAJi1xc+4q2ygOa3S4PHGXxJcfagDYT5yVpY6VmjO3VE01A3TP1naRvuQT8ijVKzYu4bTuNufhuqjMMG975ANogyAA3Q4Fo4hxLjfw5Jhy5xDwQxuqSCJJaC0tFMCPZGo8fcioKtgcneiyp1muBLSCAYtz8U8FR6mFDtEz2NoLgLdwN9uKOCkY6/J0obnLhK5CFBsk4SOawGYVvpXHmfmVumNsvP8AH+17l04FV/6OT1HNAnuuiNUcFGBXQjmI9Up2B9pDqFEy72ljPR6flzIo4FvMud+Z3zWzww7Dfuj4LI4Uf+iHKkXeEsWwpiGgdw+CWGiK2RH7nxSXQEl0mNVmfRdlaz6lQjkXSPJUdb9nzACGmQeEkLaBvIn4panDkfRbkNR+DzrEdA4FqZ8QQfRQcPkFXDuBExxkEL1TrTxHkkagO/qFrZvGPTPJM6yx1QhxmVFyjKnUcUx0HTzXsL8JTdu1pUHHZPT0lwBBAJ3tZLG00K8box2dG4jkqlo7v+1b50NgN1UyuXN72ehg9iOwSmOdAujsbzTKrPRQaLJkZz7JtAplY3tuiYSmRukH6HPKA8lOD9RKfpWMCGEDjqDnNJEEtIEgTEyDtJvvdNxWW0y1o02bsJO25DvtXAN1ZYenZcxAsnt0JSsrKNBrWgNa0RMQAIneE9zVzFYcuiHvbANmkAHvMglVuS4z2Wu1OLmM1OL57Zp9YYYdhB3HGyFWrNdOiRXslTpqszZlQ1gC8AS2AAbA1GwXSbnsdyNlGIqvcdc6Q0R2SA4w0h+qIvJsPRZx4sKlzRPm+njExxiYlV+NzEMLpFmtmZaBPBu8ye4KRjcO8ucW6e1T0ai4gtkkyAAZ9FBbk4DXgBoL6eg6QTB7UuGoz9Ztu5ZKO2ZuXRY03gjVNom9rcyHRHvSa7gRBiQJBOwnbkTHuS0agQ6CDIiPqngeadRwzWzE8BJJcYGwknbu7yk4H5GaV1oXYTmMQGCG1J55Mefwled46mZsOC9Fr+y4TA0nx2K8+c4nddGB8M4vUOmmVxY4cCuMeRwKnOemOcF0JnNZX1HI+XblPewFSMvpi9lrC3wenUWRVoN+zhR8AFrnLL0mfxQHKi0erQtPVNj4FDHoiiLTFkk6kLBJdBjG0s6xlIy2tVHiS4filW2E/aHimAa9FTxbpPmD8lwkFBqYdh3aFZoRGgw37TmW62i5vMtIcPIwVeYPp3gakfTBh/rBb6my83rZSw7WUOrkZ4OHvSNDWe34bG0qgmnUY4c2uB+CWYCKbzJA0njZeCHLKjHSJ8WmCr3I85rU3AVa1TqxOoOLnAjgL33hK3Qas1+OgtsFRlt1bU8wp1gdD2ujeDtPNVs9q3Ncuf3Hbg9oWFFxL+HFSKpgW3UPTJXPI6IipsFua7VHAKS2mmBt0tBsBRpQmtbdSXCPFAaLoBslMNk2q2ydSFl2oERSA9qZSoNaBDQIaGgxfSNhO8KTUCCSlGItdqdTaiOauNFigEbUagkcFKcEA7rBB6YXCE8psIBGNajMEBcptlEcEDMiY61N5/of+UrCNbK3uZXpPH9Dx+Erz2m8810+nXDOL1W0PczmAUBzUbr+5NFULoo5OQMFTMtb2o5keqjPcpmTXqN73tH4gs0F6PUcOJxj+5tMeq0Ff2T4KhwAnGVj/wCP0BKvcV7BWx6EiDp7BJJmwSVgmY1FcL1TNxTuae3Enmui0JRa9audcq7ru9c64oGLLrkQkEGyqusUpj7JJDJFtlcNDyABMT6o4ceH91Eym7XTzHwKsWhcWX3Hdi9oKuIieKZh2KRUE3S4W/zuUWuSyfB0oNR0bbp1WpZBqIMKBvPxXC1PhEDZSUGwlJqTkZrYCY4J6FIWICApFcqK911Njo64LgC64pzQsYZUCEWotRAfMwgFDXbrkJ2m6PRpcUA2cZTgLulELVxwRoWyFiDY+B+C8zHNepVm2nvXl2LZpqPbyc4eRIV8D5aOb1C0xurilUcDshyuArpo5hxcrfoy2a1Lvqs/MFTPV/0MbOIo/wDkHpf5IS0CWj0zKb4msf6gPJn91P6QVzTw73N3AETtuLqBkN61c/6rh5NaFb5i0FsESCYI4EcloaEiYAdLMSLRTPfpd8nJLXjIcP8A+038X6pLeMvkrcfg8+D05r1H1LmtdhEl604VFEFRc6xYxO61TKdayrKZlSdanMaJpMjdLX/eHwKuNCpui1QaKhP2m/AqwrYgk2XJPZ2Y/aHc8DvUSpWLim1A4tMRPCZAnhPcoDsQ5lQdY6wMQ0HTOkHxJ7fExY2UqsrdFlCUqGcxj6k9sN3HskMIdEcesFlzJ39dRh7na5DnWgtNnMLRtFgRwK3g6sHktEqm7VdtxJE+BIPqCpbGQszQ6/VobqLWEjbTTOmpIcT3w4ECeFloMK951agANXZj7Olv/LUs40ZSslJjkRoTKxgIMJCxIUZjZKPWdIlCpcxBHoVNodCeLru10+LyoOY13tLQxmuSZAIFgOZMDj5d61GCEcShFyBVqVjMUwLj2nNPKQY9/ptwWGw9dxElgHIEx3/V96FDWTKVOfBSWwhswtZ0AFjYPIwbcp2ubKS7DOaO0Q53MCB5ElP9NpWTc7YItTHhEJQ3FLSCrB1doXmvSSjpxNTvIPmB85Xphbb/ADmvO+lrh+8GCD2RqvMOk2PfEJ8PEyef2lG5sJNCeXBcB5LsOOxrwtL0EbOJo/ecfJjisvrvda/9nrZxLO4PP4SPmlloEtG/6Ne1WPOq/wD4hXGOO33lUdFdnnm9/wCYforXFj2R3ow6EQUJLiScJ55Xypp2JHqFDqZW8bQfRWj3wusqrspErZnK1JzdwQhdYtS54Ki1sHTdu0e6xSNDKRU4aopbyiDKb9hxHcU+tgagG0+ClNcDxfJcdFDLao72H8wVwCFQ9FHEGsCD7LT+KPmrsgDff1XJPZ2Y9BWnyUd+A1FxJNydokWYJ92j1UnDCTHBSQANlMoQmZdSaR2RNgJJJMXAvuRp8m9yM1wkiwAsLxtEwOQkBDzfDOqM0tJB1tMjcCYJ8iVAZlprFj6pgiSWgCdZc/WJd9U6uX1WmbJqvbF1o5i8wDC7S2wDnu3n+YWGOAnS/cgbd6l4qsW6Re8kxEw2JueFxJEmAYulUy9hDtV9QgiSBGt9SLd9QjvhSQ2YkCNxIG/Md6V1YysraDSGw0EAmkZ1OcYc4vJg7yG7nkAuZq6o57RT1WuRHZI73yL2gDm4E2CnYjFXshSUHPkyhwUNTLapZTY5+3YMXsXHUeUaA0XHDvV1h6AY0AbD53J95JTiI3MeiDVxlMbu8Nzb3IPykH7Y9hnu3Qw31UJ+c0RtJ8v1UOpn++lo9T+iKwzfQHmguy5ZT1EBvH4c1YOaGt0t9/eVia/SOo0iLTMxA4CLwYQP/wC3VcfbI8CVSGFkp51s9BMM33ULFYpvFzR4kLEvc4mXOJ8SSmCreLI5MbXBGPqU+aNQ7MaQ3qN9xn4ID88oj6xPg0/MLLvNyhOKT6SLLM2i7zfpBTdSe1nWBzmkAgAaSe/VPksEaBvxVtWUJ6eEa0TnNshkEbhcBUyU1wHEBPaROyAVt/2cD+I8KTz6sHzWQqUgVtf2d0orOPKi789Nab4BJ8G26I/yyebnfnKtcX7TfeqvoiPoh4n87lZ4r22+9NARaCpJFJOE88rvTWPSxdIhRWPXZRMmOema1HdVTW1EkjJF3gGSpWJMRZCy1hIspb6fMKTY9DcEYDzxsPMz8lMoYYkSd+CBRA02+18v7o/72wO7TtveT7guWauVHXjdQJlIQICPpgKvOZNPsh3iYQcZmG/C1oW+jJbQfrRLJ9UbAqHiMypM9p7W+LgD5LM42uX2LnR4kfBUtTK2k9kkHzR+i+2K86+DU4zpRQGxLvutN/AmAuuzxpYHQRqEweXCYWKrZe8d/h+ih1ajhZ08ryisMVsV5pPRsa2fRyHvAVfW6Qn7flq/6WaDkeiARdNUY6Qvk3tk+pm83APoEE4xxEx80ylQabI+KpAWHJZOzUiG7FOPHyQTVJ3JK61l0fQ3klcgrgFTpk3RW1E1riONkNxujFroWVvZMw+OGx81JFcO4gqicYlDL+ITNp7JPH8F8Xt2CE5VdLHOHepdDFaks3fQ+OPjwcrBQainVlCrFIijQKU3UhlyaXJqEoe5y3XQD2qh5UT+YfosDK3vQM2rHlR/X9EstCz0bTokPoR4D4uKsa/tt8FA6Jj6BvgPgp9b+YPBUiItDnFJJ26SYYwOMxJIuFXmoCkkrrJLQzhHYx45FMY2TuupIyfAqRoMBmPViA1Fq5g9+whJJJSMcpsfBk23UGvVhy6kl7KJcEhlTYo2JqdlJJWzIliKeo9BLl1Jc6KSRwvTKkHcA+K4kmJkWrgGHYR4footTBPb7JB9Ekkskh47AUsS5ru0E/GYoHYJJKZaiEKruCa6u7mkkszLYzrjzT6NQ37kkkFsaSVBDuEF1jCSSbsiJ4CZTqQZSSWCWWuRKh1wkkpjkGpumkpJJkKxNcvQOg8dXiD/AKTf/s/skkhPROejb9FR9APAflCm1f5g8FxJUiTWhzzdcSSTD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quezi.com/wp-content/uploads/2009/01/bad_apostroph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70" y="1371600"/>
            <a:ext cx="5859030" cy="391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3.gstatic.com/images?q=tbn:ANd9GcT3zXIcIttucfad7GTPe8vT7OAeq-AaIWMeqh4eqMSpHkYxVFAJO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855" y="2971800"/>
            <a:ext cx="2734830" cy="365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0.gstatic.com/images?q=tbn:ANd9GcRQwQbfD8y9FfPgw0YwlyNPJzULZfK0R85ztuqEN7rnP1XlH-JW5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5890" y="1371600"/>
            <a:ext cx="2999509" cy="363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2.gstatic.com/images?q=tbn:ANd9GcSvYm7pDPVolhl4HfdaZzC-hiu4KGFnlRbOsoOLsWcXaQCDBl2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1800"/>
            <a:ext cx="406923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encrypted-tbn2.gstatic.com/images?q=tbn:ANd9GcSCTfDqigEY-j9KImsUJ4z_iCj-AAK8ZwBhSmhR7Pooq5NfNBb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85292"/>
            <a:ext cx="4857543" cy="340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encrypted-tbn3.gstatic.com/images?q=tbn:ANd9GcS378M4_Jd9bFGjw4dvvwJZ5f4v-uXeoL9yK_9Sq0S7XDFh_hKcW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822714"/>
            <a:ext cx="44958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381484">
            <a:off x="-47033" y="3446873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APOSTROPHAIL</a:t>
            </a:r>
            <a:endParaRPr lang="en-US" sz="8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3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static.someecards.com/someecards/usercards/MjAxMi1hZGZmMjkwZDhkZTJlZTI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98072"/>
            <a:ext cx="5324103" cy="37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bs.twimg.com/media/Bkn3u12CUAATSs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2" r="7388" b="3757"/>
          <a:stretch/>
        </p:blipFill>
        <p:spPr bwMode="auto">
          <a:xfrm>
            <a:off x="5324103" y="1942222"/>
            <a:ext cx="3498273" cy="370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87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for Apostrophes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i="1" dirty="0" smtClean="0"/>
              <a:t>contractions </a:t>
            </a:r>
          </a:p>
          <a:p>
            <a:pPr marL="834390" lvl="1" indent="-514350"/>
            <a:r>
              <a:rPr lang="en-US" dirty="0" smtClean="0"/>
              <a:t>“Contract” means to ________ words. </a:t>
            </a:r>
          </a:p>
          <a:p>
            <a:pPr marL="834390" lvl="1" indent="-514350"/>
            <a:r>
              <a:rPr lang="en-US" dirty="0" smtClean="0"/>
              <a:t>The apostrophe shows missing letters.</a:t>
            </a:r>
          </a:p>
          <a:p>
            <a:pPr marL="1108710" lvl="2" indent="-514350"/>
            <a:r>
              <a:rPr lang="en-US" dirty="0" err="1" smtClean="0"/>
              <a:t>E.g</a:t>
            </a:r>
            <a:r>
              <a:rPr lang="en-US" dirty="0" smtClean="0"/>
              <a:t>: “Hadn’t” is missing  ___. </a:t>
            </a:r>
          </a:p>
          <a:p>
            <a:pPr marL="1108710" lvl="2" indent="-514350"/>
            <a:r>
              <a:rPr lang="en-US" dirty="0" smtClean="0"/>
              <a:t>E.g.: “They’d” is missing _____. </a:t>
            </a:r>
          </a:p>
          <a:p>
            <a:pPr marL="1108710" lvl="2" indent="-514350"/>
            <a:r>
              <a:rPr lang="en-US" dirty="0" smtClean="0"/>
              <a:t>E.g.: “Doesn’t” is missing ____. </a:t>
            </a:r>
          </a:p>
          <a:p>
            <a:pPr marL="1108710" lvl="2" indent="-514350"/>
            <a:r>
              <a:rPr lang="en-US" dirty="0" smtClean="0"/>
              <a:t>E.g.: </a:t>
            </a:r>
            <a:r>
              <a:rPr lang="en-US" dirty="0" err="1" smtClean="0"/>
              <a:t>Mac’n’cheese</a:t>
            </a:r>
            <a:r>
              <a:rPr lang="en-US" dirty="0" smtClean="0"/>
              <a:t> is missing ___ and ___. </a:t>
            </a:r>
          </a:p>
        </p:txBody>
      </p:sp>
    </p:spTree>
    <p:extLst>
      <p:ext uri="{BB962C8B-B14F-4D97-AF65-F5344CB8AC3E}">
        <p14:creationId xmlns:p14="http://schemas.microsoft.com/office/powerpoint/2010/main" xmlns="" val="32850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To Form </a:t>
            </a:r>
            <a:r>
              <a:rPr lang="en-US" i="1" dirty="0" smtClean="0"/>
              <a:t>Singular</a:t>
            </a:r>
            <a:r>
              <a:rPr lang="en-US" dirty="0" smtClean="0"/>
              <a:t> Possessives </a:t>
            </a:r>
          </a:p>
          <a:p>
            <a:pPr marL="834390" lvl="1" indent="-514350"/>
            <a:r>
              <a:rPr lang="en-US" dirty="0" smtClean="0"/>
              <a:t>Possession= ownership </a:t>
            </a:r>
          </a:p>
          <a:p>
            <a:pPr marL="834390" lvl="1" indent="-514350"/>
            <a:r>
              <a:rPr lang="en-US" dirty="0" smtClean="0"/>
              <a:t>If talking about ONE owner, the apostrophe goes INSIDE the s. </a:t>
            </a:r>
          </a:p>
          <a:p>
            <a:pPr marL="1108710" lvl="2" indent="-514350"/>
            <a:r>
              <a:rPr lang="en-US" dirty="0" smtClean="0"/>
              <a:t>E.g.: the kite’s tail, the cat’s pajamas 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To Form </a:t>
            </a:r>
            <a:r>
              <a:rPr lang="en-US" i="1" dirty="0" smtClean="0"/>
              <a:t>Plural</a:t>
            </a:r>
            <a:r>
              <a:rPr lang="en-US" dirty="0" smtClean="0"/>
              <a:t> Possessives</a:t>
            </a:r>
          </a:p>
          <a:p>
            <a:pPr lvl="1"/>
            <a:r>
              <a:rPr lang="en-US" dirty="0" smtClean="0"/>
              <a:t>If talking about +2 owners, the apostrophe goes OUTSIDE the s. </a:t>
            </a:r>
          </a:p>
          <a:p>
            <a:pPr lvl="2"/>
            <a:r>
              <a:rPr lang="en-US" dirty="0" smtClean="0"/>
              <a:t>E.g. dogs’ bones</a:t>
            </a:r>
          </a:p>
          <a:p>
            <a:pPr lvl="2"/>
            <a:r>
              <a:rPr lang="en-US" dirty="0" smtClean="0"/>
              <a:t>Exception: men’s, children’s, women’s (irregular plurals)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Mnemonic: ONE dog can come INSIDE the house, but TWO or more dogs need to stay OUTSIDE.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682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385048" cy="4800600"/>
          </a:xfrm>
        </p:spPr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To show shared ownership:</a:t>
            </a:r>
          </a:p>
          <a:p>
            <a:pPr lvl="1"/>
            <a:r>
              <a:rPr lang="en-US" dirty="0" smtClean="0"/>
              <a:t>If two nouns SHARE something, put the apostrophe on the final noun. </a:t>
            </a:r>
          </a:p>
          <a:p>
            <a:pPr lvl="2"/>
            <a:r>
              <a:rPr lang="en-US" dirty="0" smtClean="0"/>
              <a:t>William and Kate’s homework</a:t>
            </a:r>
          </a:p>
          <a:p>
            <a:pPr lvl="1"/>
            <a:r>
              <a:rPr lang="en-US" dirty="0" smtClean="0"/>
              <a:t>If two nouns DON’T share, put the apostrophe on EACH noun. </a:t>
            </a:r>
          </a:p>
          <a:p>
            <a:pPr marL="1108710" lvl="2" indent="-514350"/>
            <a:r>
              <a:rPr lang="en-US" dirty="0" smtClean="0"/>
              <a:t>William’s and Kate’s homework</a:t>
            </a:r>
          </a:p>
        </p:txBody>
      </p:sp>
    </p:spTree>
    <p:extLst>
      <p:ext uri="{BB962C8B-B14F-4D97-AF65-F5344CB8AC3E}">
        <p14:creationId xmlns:p14="http://schemas.microsoft.com/office/powerpoint/2010/main" xmlns="" val="40212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3b. What </a:t>
            </a:r>
            <a:r>
              <a:rPr lang="en-US" dirty="0" smtClean="0"/>
              <a:t>if a singular noun has an “S” already?</a:t>
            </a:r>
          </a:p>
          <a:p>
            <a:pPr lvl="1"/>
            <a:r>
              <a:rPr lang="en-US" dirty="0" smtClean="0"/>
              <a:t>s’ and ‘s are </a:t>
            </a:r>
            <a:r>
              <a:rPr lang="en-US" i="1" dirty="0" smtClean="0"/>
              <a:t>both</a:t>
            </a:r>
            <a:r>
              <a:rPr lang="en-US" dirty="0" smtClean="0"/>
              <a:t> correct</a:t>
            </a:r>
          </a:p>
          <a:p>
            <a:pPr lvl="1"/>
            <a:r>
              <a:rPr lang="en-US" dirty="0" smtClean="0"/>
              <a:t>One syllable: try to use ‘s </a:t>
            </a:r>
          </a:p>
          <a:p>
            <a:pPr lvl="2"/>
            <a:r>
              <a:rPr lang="en-US" dirty="0" smtClean="0"/>
              <a:t>boss’s orders </a:t>
            </a:r>
          </a:p>
          <a:p>
            <a:pPr lvl="2"/>
            <a:r>
              <a:rPr lang="en-US" dirty="0" smtClean="0"/>
              <a:t>class’s homework</a:t>
            </a:r>
          </a:p>
          <a:p>
            <a:pPr lvl="1"/>
            <a:r>
              <a:rPr lang="en-US" dirty="0" smtClean="0"/>
              <a:t>2+ syllables: try to use just an apostrophe. </a:t>
            </a:r>
          </a:p>
          <a:p>
            <a:pPr lvl="2"/>
            <a:r>
              <a:rPr lang="en-US" dirty="0" smtClean="0"/>
              <a:t>Elvis’ guitar (Avoid Elvis’s)</a:t>
            </a:r>
          </a:p>
          <a:p>
            <a:pPr lvl="2"/>
            <a:r>
              <a:rPr lang="en-US" dirty="0" smtClean="0"/>
              <a:t>Jesus’ teachings</a:t>
            </a:r>
          </a:p>
        </p:txBody>
      </p:sp>
    </p:spTree>
    <p:extLst>
      <p:ext uri="{BB962C8B-B14F-4D97-AF65-F5344CB8AC3E}">
        <p14:creationId xmlns:p14="http://schemas.microsoft.com/office/powerpoint/2010/main" xmlns="" val="17839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To </a:t>
            </a:r>
            <a:r>
              <a:rPr lang="en-US" dirty="0" smtClean="0"/>
              <a:t>form CERTAIN plurals</a:t>
            </a:r>
          </a:p>
          <a:p>
            <a:pPr lvl="1"/>
            <a:r>
              <a:rPr lang="en-US" dirty="0" smtClean="0"/>
              <a:t>Letters</a:t>
            </a:r>
          </a:p>
          <a:p>
            <a:pPr lvl="2"/>
            <a:r>
              <a:rPr lang="en-US" dirty="0" smtClean="0"/>
              <a:t>I had two </a:t>
            </a:r>
            <a:r>
              <a:rPr lang="en-US" i="1" dirty="0" smtClean="0"/>
              <a:t>B’s. </a:t>
            </a:r>
          </a:p>
          <a:p>
            <a:pPr lvl="2"/>
            <a:r>
              <a:rPr lang="en-US" dirty="0" smtClean="0"/>
              <a:t>Hawaii has two i’s. </a:t>
            </a:r>
            <a:endParaRPr lang="en-US" i="1" dirty="0" smtClean="0"/>
          </a:p>
          <a:p>
            <a:pPr lvl="1"/>
            <a:r>
              <a:rPr lang="en-US" dirty="0" smtClean="0"/>
              <a:t>When talking about words as words</a:t>
            </a:r>
          </a:p>
          <a:p>
            <a:pPr lvl="2"/>
            <a:r>
              <a:rPr lang="en-US" dirty="0" smtClean="0"/>
              <a:t>He used three </a:t>
            </a:r>
            <a:r>
              <a:rPr lang="en-US" i="1" dirty="0" smtClean="0"/>
              <a:t>like’s</a:t>
            </a:r>
            <a:r>
              <a:rPr lang="en-US" dirty="0" smtClean="0"/>
              <a:t> in a sentence.</a:t>
            </a:r>
            <a:endParaRPr lang="en-US" dirty="0"/>
          </a:p>
          <a:p>
            <a:pPr lvl="2"/>
            <a:r>
              <a:rPr lang="en-US" i="1" dirty="0" err="1"/>
              <a:t>U</a:t>
            </a:r>
            <a:r>
              <a:rPr lang="en-US" i="1" dirty="0" err="1" smtClean="0"/>
              <a:t>h’s</a:t>
            </a:r>
            <a:r>
              <a:rPr lang="en-US" dirty="0" smtClean="0"/>
              <a:t> and </a:t>
            </a:r>
            <a:r>
              <a:rPr lang="en-US" i="1" dirty="0" smtClean="0"/>
              <a:t>um’s </a:t>
            </a:r>
            <a:r>
              <a:rPr lang="en-US" dirty="0" smtClean="0"/>
              <a:t>distract me.</a:t>
            </a:r>
          </a:p>
          <a:p>
            <a:pPr lvl="2"/>
            <a:endParaRPr lang="en-US" dirty="0"/>
          </a:p>
          <a:p>
            <a:r>
              <a:rPr lang="en-US" dirty="0" smtClean="0"/>
              <a:t>Puppies don’t die in these cases.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306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599</TotalTime>
  <Words>316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Median</vt:lpstr>
      <vt:lpstr>Apostrophes</vt:lpstr>
      <vt:lpstr>What’s wrong with this picture? </vt:lpstr>
      <vt:lpstr>DON’T USE APOSTROHES TO MAKE SOMETHING PLURAL!!!</vt:lpstr>
      <vt:lpstr>Slide 4</vt:lpstr>
      <vt:lpstr>Uses for Apostrophes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Crystal</dc:creator>
  <cp:lastModifiedBy>EPISD</cp:lastModifiedBy>
  <cp:revision>30</cp:revision>
  <dcterms:created xsi:type="dcterms:W3CDTF">2014-10-27T03:11:49Z</dcterms:created>
  <dcterms:modified xsi:type="dcterms:W3CDTF">2014-10-27T22:59:26Z</dcterms:modified>
</cp:coreProperties>
</file>