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F306CF4-AEA8-46F3-B054-4AEF7353720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8F2322-B550-4009-B9DC-B41CA1985A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6CF4-AEA8-46F3-B054-4AEF7353720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2322-B550-4009-B9DC-B41CA1985A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F306CF4-AEA8-46F3-B054-4AEF7353720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8F2322-B550-4009-B9DC-B41CA1985A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6CF4-AEA8-46F3-B054-4AEF7353720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8F2322-B550-4009-B9DC-B41CA1985A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6CF4-AEA8-46F3-B054-4AEF7353720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8F2322-B550-4009-B9DC-B41CA1985A6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306CF4-AEA8-46F3-B054-4AEF7353720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8F2322-B550-4009-B9DC-B41CA1985A6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306CF4-AEA8-46F3-B054-4AEF7353720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8F2322-B550-4009-B9DC-B41CA1985A6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6CF4-AEA8-46F3-B054-4AEF7353720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8F2322-B550-4009-B9DC-B41CA1985A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6CF4-AEA8-46F3-B054-4AEF7353720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8F2322-B550-4009-B9DC-B41CA1985A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6CF4-AEA8-46F3-B054-4AEF7353720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8F2322-B550-4009-B9DC-B41CA1985A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F306CF4-AEA8-46F3-B054-4AEF7353720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8F2322-B550-4009-B9DC-B41CA1985A6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306CF4-AEA8-46F3-B054-4AEF7353720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8F2322-B550-4009-B9DC-B41CA1985A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Benchmark Test Corrections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Write out every incorrect problem (Question and answer choices). Double space.</a:t>
            </a:r>
          </a:p>
          <a:p>
            <a:pPr lvl="1"/>
            <a:r>
              <a:rPr lang="en-US" dirty="0" smtClean="0"/>
              <a:t>12. The author went to New York to—</a:t>
            </a:r>
          </a:p>
          <a:p>
            <a:pPr lvl="2"/>
            <a:r>
              <a:rPr lang="en-US" dirty="0" smtClean="0"/>
              <a:t>F. begin a new job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G. attend college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H. visit with his friend, Simon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J. take a vacation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In the space between the lines, explain what makes each answer choice wrong/right. </a:t>
            </a:r>
          </a:p>
          <a:p>
            <a:pPr lvl="1"/>
            <a:r>
              <a:rPr lang="en-US" dirty="0" smtClean="0"/>
              <a:t>12. The author went to New York to—</a:t>
            </a:r>
          </a:p>
          <a:p>
            <a:pPr lvl="2"/>
            <a:r>
              <a:rPr lang="en-US" dirty="0" smtClean="0"/>
              <a:t>F. begin a new job</a:t>
            </a:r>
          </a:p>
          <a:p>
            <a:pPr lvl="3"/>
            <a:r>
              <a:rPr lang="en-US" dirty="0" smtClean="0"/>
              <a:t>This is incorrect because he is a student.</a:t>
            </a:r>
            <a:endParaRPr lang="en-US" dirty="0" smtClean="0"/>
          </a:p>
          <a:p>
            <a:pPr lvl="2"/>
            <a:r>
              <a:rPr lang="en-US" dirty="0" smtClean="0"/>
              <a:t>G. attend college</a:t>
            </a:r>
          </a:p>
          <a:p>
            <a:pPr lvl="3"/>
            <a:r>
              <a:rPr lang="en-US" dirty="0" smtClean="0"/>
              <a:t>This is correct because he explicitly mentions this in </a:t>
            </a:r>
            <a:r>
              <a:rPr lang="en-US" dirty="0" err="1" smtClean="0"/>
              <a:t>para</a:t>
            </a:r>
            <a:r>
              <a:rPr lang="en-US" dirty="0" smtClean="0"/>
              <a:t>. 3.</a:t>
            </a:r>
            <a:endParaRPr lang="en-US" dirty="0" smtClean="0"/>
          </a:p>
          <a:p>
            <a:pPr lvl="2"/>
            <a:r>
              <a:rPr lang="en-US" dirty="0" smtClean="0"/>
              <a:t>H. visit with his friend, Simon</a:t>
            </a:r>
          </a:p>
          <a:p>
            <a:pPr lvl="3"/>
            <a:r>
              <a:rPr lang="en-US" dirty="0" smtClean="0"/>
              <a:t>While he does do this, it’s not his primary purpose.</a:t>
            </a:r>
            <a:endParaRPr lang="en-US" dirty="0" smtClean="0"/>
          </a:p>
          <a:p>
            <a:pPr lvl="2"/>
            <a:r>
              <a:rPr lang="en-US" dirty="0" smtClean="0"/>
              <a:t>J. take a vacation</a:t>
            </a:r>
          </a:p>
          <a:p>
            <a:pPr lvl="3"/>
            <a:r>
              <a:rPr lang="en-US" dirty="0" smtClean="0"/>
              <a:t>This is incorrect; he is clearly in New York more permanently because Simon asks him if he plans to stay.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Things that you will not get credit for:</a:t>
            </a:r>
          </a:p>
          <a:p>
            <a:pPr lvl="1"/>
            <a:r>
              <a:rPr lang="en-US" dirty="0" smtClean="0"/>
              <a:t>“It doesn’t make sense”</a:t>
            </a:r>
          </a:p>
          <a:p>
            <a:pPr lvl="1"/>
            <a:r>
              <a:rPr lang="en-US" dirty="0" smtClean="0"/>
              <a:t>“It doesn’t sound right”</a:t>
            </a:r>
          </a:p>
          <a:p>
            <a:pPr lvl="1"/>
            <a:r>
              <a:rPr lang="en-US" dirty="0" smtClean="0"/>
              <a:t>“It is grammatically incorrect”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Explain WHY it doesn’t make sense, sound right, ungrammatical. Reference specifics.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the question refers to a specific sentence, write out the sentence.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</TotalTime>
  <Words>216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Benchmark Test Corrections</vt:lpstr>
      <vt:lpstr>Directions</vt:lpstr>
      <vt:lpstr>Directions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 Test Corrections</dc:title>
  <dc:creator>Crystal Orozco</dc:creator>
  <cp:lastModifiedBy>Crystal Orozco</cp:lastModifiedBy>
  <cp:revision>2</cp:revision>
  <dcterms:created xsi:type="dcterms:W3CDTF">2015-01-06T15:39:49Z</dcterms:created>
  <dcterms:modified xsi:type="dcterms:W3CDTF">2015-01-06T15:50:19Z</dcterms:modified>
</cp:coreProperties>
</file>