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71" autoAdjust="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011B-4B08-4C78-B5A0-1345BB568C1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919-D64E-4120-8BB8-107C53AA0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011B-4B08-4C78-B5A0-1345BB568C1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919-D64E-4120-8BB8-107C53AA0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011B-4B08-4C78-B5A0-1345BB568C1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919-D64E-4120-8BB8-107C53AA0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011B-4B08-4C78-B5A0-1345BB568C1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919-D64E-4120-8BB8-107C53AA0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011B-4B08-4C78-B5A0-1345BB568C1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919-D64E-4120-8BB8-107C53AA0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011B-4B08-4C78-B5A0-1345BB568C1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919-D64E-4120-8BB8-107C53AA0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011B-4B08-4C78-B5A0-1345BB568C1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919-D64E-4120-8BB8-107C53AA0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011B-4B08-4C78-B5A0-1345BB568C1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919-D64E-4120-8BB8-107C53AA0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011B-4B08-4C78-B5A0-1345BB568C1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919-D64E-4120-8BB8-107C53AA0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011B-4B08-4C78-B5A0-1345BB568C1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919-D64E-4120-8BB8-107C53AA0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011B-4B08-4C78-B5A0-1345BB568C1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9919-D64E-4120-8BB8-107C53AA0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011B-4B08-4C78-B5A0-1345BB568C1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09919-D64E-4120-8BB8-107C53AA0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Author’s Style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Overall, Steinbeck’s style can be described as </a:t>
            </a:r>
            <a:r>
              <a:rPr lang="en-US" u="sng" dirty="0" smtClean="0"/>
              <a:t>realistic (no exaggeration, true to real life). 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 we arrive at author’s style?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Let’s examine the first four paragraphs of chapter 5.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28600"/>
          <a:ext cx="85344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611"/>
                <a:gridCol w="4491789"/>
              </a:tblGrid>
              <a:tr h="7000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150306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Diction (word choice)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Steinbeck uses slightly elevated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vocab</a:t>
                      </a:r>
                      <a:r>
                        <a:rPr lang="en-US" sz="1400" baseline="0" dirty="0" smtClean="0"/>
                        <a:t> but not that difficult to understand, e.g. “wisps of hay” instead of “pieces/strings of hay” “jeering” instead of “laughing,” “unfilled” instead of “empty.” Not very polysyllabic words. </a:t>
                      </a:r>
                      <a:endParaRPr lang="en-US" sz="1400" dirty="0"/>
                    </a:p>
                  </a:txBody>
                  <a:tcPr/>
                </a:tc>
              </a:tr>
              <a:tr h="12446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Imagery (what</a:t>
                      </a:r>
                      <a:r>
                        <a:rPr lang="en-US" sz="1400" baseline="0" dirty="0" smtClean="0"/>
                        <a:t> types of images)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 uses much farm sensory imagery (images: hay, horses, barn;</a:t>
                      </a:r>
                      <a:r>
                        <a:rPr lang="en-US" sz="1400" baseline="0" dirty="0" smtClean="0"/>
                        <a:t> sounds: buzzing, clanging, humming). Farming images are usually considered very down-to-earth, uncomplicated, and simple. </a:t>
                      </a:r>
                      <a:endParaRPr lang="en-US" sz="1400" dirty="0"/>
                    </a:p>
                  </a:txBody>
                  <a:tcPr/>
                </a:tc>
              </a:tr>
              <a:tr h="170842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Figurative language (what types?)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Steinbeck</a:t>
                      </a:r>
                      <a:r>
                        <a:rPr lang="en-US" sz="1200" baseline="0" dirty="0" smtClean="0"/>
                        <a:t> uses figurative language sparingly and usually compares things in a very easy to understand/direct way. Uses realistic examples usually from nature or farm life (e.g. the hay was like a mountain slope)</a:t>
                      </a:r>
                      <a:endParaRPr lang="en-US" sz="1200" dirty="0"/>
                    </a:p>
                  </a:txBody>
                  <a:tcPr/>
                </a:tc>
              </a:tr>
              <a:tr h="12446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Overal</a:t>
                      </a:r>
                      <a:r>
                        <a:rPr lang="en-US" sz="1400" baseline="0" dirty="0" smtClean="0"/>
                        <a:t>l language character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Semiformal language—Steinbeck</a:t>
                      </a:r>
                      <a:r>
                        <a:rPr lang="en-US" sz="1200" baseline="0" dirty="0" smtClean="0"/>
                        <a:t> uses standard punctuation, doesn’t use slang/curse words (narration only); he does use slang/curse words/abbreviations in the dialogue though to show the dialect of that era. 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533400"/>
          <a:ext cx="8686800" cy="5867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70917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1375988">
                <a:tc>
                  <a:txBody>
                    <a:bodyPr/>
                    <a:lstStyle/>
                    <a:p>
                      <a:r>
                        <a:rPr lang="en-US" dirty="0" smtClean="0"/>
                        <a:t>Syntax (sentence structure)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Steinbeck uses mostly</a:t>
                      </a:r>
                      <a:r>
                        <a:rPr lang="en-US" baseline="0" dirty="0" smtClean="0"/>
                        <a:t> compound and simple sentences which focus on details but not necessarily cause/effect. He’s just trying to present the facts. </a:t>
                      </a:r>
                      <a:endParaRPr lang="en-US" dirty="0"/>
                    </a:p>
                  </a:txBody>
                  <a:tcPr/>
                </a:tc>
              </a:tr>
              <a:tr h="12607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07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07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245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Analysis of Author’s Style 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3</cp:revision>
  <dcterms:created xsi:type="dcterms:W3CDTF">2014-11-05T14:58:05Z</dcterms:created>
  <dcterms:modified xsi:type="dcterms:W3CDTF">2014-11-12T18:53:11Z</dcterms:modified>
</cp:coreProperties>
</file>