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A3A71-B658-4F73-9915-1FD2328F939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534CA2-65D1-40D4-B320-3BEAC97C1B2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Compare/Contrast: Sample Score Point 3 VS. Score Point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 following questions (both partners need to submit a paper)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750" dirty="0" smtClean="0"/>
              <a:t>Identify the thesis for each essay. Write down their locations (line #).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50" dirty="0" smtClean="0"/>
              <a:t>Which thesis is more effective? Explain.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50" dirty="0" smtClean="0"/>
              <a:t>Identify the overall organization of each essay.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50" dirty="0" smtClean="0"/>
              <a:t>Which essay’s organization is more effective? Explain.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50" dirty="0" smtClean="0"/>
              <a:t>Identify the examples in each essay.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50" dirty="0" smtClean="0"/>
              <a:t>Which essay has more effective examples? Explain.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50" dirty="0" smtClean="0"/>
              <a:t>Identify any language errors or casual language in each essay.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50" dirty="0" smtClean="0"/>
              <a:t>Which essay uses language more effectively? Explain. </a:t>
            </a:r>
            <a:endParaRPr lang="en-US" sz="27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99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Compare/Contrast: Sample Score Point 3 VS. Score Point 4 </vt:lpstr>
      <vt:lpstr>Answer the following questions (both partners need to submit a paper)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Compare/Contrast: Sample Score Point 3 VS. Score Point 4 </dc:title>
  <dc:creator>Crystal Orozco</dc:creator>
  <cp:lastModifiedBy>Crystal Orozco</cp:lastModifiedBy>
  <cp:revision>2</cp:revision>
  <dcterms:created xsi:type="dcterms:W3CDTF">2014-09-26T14:40:56Z</dcterms:created>
  <dcterms:modified xsi:type="dcterms:W3CDTF">2014-09-26T15:09:14Z</dcterms:modified>
</cp:coreProperties>
</file>