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0"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14BEF2E-1706-4771-B848-397D2BA63361}">
          <p14:sldIdLst>
            <p14:sldId id="256"/>
            <p14:sldId id="257"/>
            <p14:sldId id="258"/>
            <p14:sldId id="259"/>
            <p14:sldId id="260"/>
            <p14:sldId id="261"/>
            <p14:sldId id="26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8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384664-F4F4-405D-9B7E-6B97035B0249}" type="datetimeFigureOut">
              <a:rPr lang="en-US" smtClean="0"/>
              <a:t>4/8/2015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87A545-4C56-4391-8B62-5ACC4E2B6E61}" type="slidenum">
              <a:rPr lang="en-US" smtClean="0"/>
              <a:t>‹#›</a:t>
            </a:fld>
            <a:endParaRPr lang="en-US"/>
          </a:p>
        </p:txBody>
      </p:sp>
    </p:spTree>
    <p:extLst>
      <p:ext uri="{BB962C8B-B14F-4D97-AF65-F5344CB8AC3E}">
        <p14:creationId xmlns:p14="http://schemas.microsoft.com/office/powerpoint/2010/main" val="2573385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887A545-4C56-4391-8B62-5ACC4E2B6E61}" type="slidenum">
              <a:rPr lang="en-US" smtClean="0"/>
              <a:t>4</a:t>
            </a:fld>
            <a:endParaRPr lang="en-US"/>
          </a:p>
        </p:txBody>
      </p:sp>
    </p:spTree>
    <p:extLst>
      <p:ext uri="{BB962C8B-B14F-4D97-AF65-F5344CB8AC3E}">
        <p14:creationId xmlns:p14="http://schemas.microsoft.com/office/powerpoint/2010/main" val="25093555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smtClean="0"/>
              <a:t>4/8/2015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51489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C5B261-8843-42D1-AAFC-05E20E2D9B97}" type="datetimeFigureOut">
              <a:rPr lang="en-US" smtClean="0"/>
              <a:t>4/8/2015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5744155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C5B261-8843-42D1-AAFC-05E20E2D9B97}" type="datetimeFigureOut">
              <a:rPr lang="en-US" smtClean="0"/>
              <a:t>4/8/2015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2920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C5B261-8843-42D1-AAFC-05E20E2D9B97}" type="datetimeFigureOut">
              <a:rPr lang="en-US" smtClean="0"/>
              <a:t>4/8/2015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4FAB73BC-B049-4115-A692-8D63A059BFB8}" type="slidenum">
              <a:rPr lang="en-US" smtClean="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78416621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C5B261-8843-42D1-AAFC-05E20E2D9B97}" type="datetimeFigureOut">
              <a:rPr lang="en-US" smtClean="0"/>
              <a:t>4/8/2015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82540312"/>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5DC5B261-8843-42D1-AAFC-05E20E2D9B97}" type="datetimeFigureOut">
              <a:rPr lang="en-US" smtClean="0"/>
              <a:t>4/8/2015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3927907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5DC5B261-8843-42D1-AAFC-05E20E2D9B97}" type="datetimeFigureOut">
              <a:rPr lang="en-US" smtClean="0"/>
              <a:t>4/8/2015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94971414"/>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B6E300-0A13-4A81-945A-7333C271A069}" type="datetimeFigureOut">
              <a:rPr lang="en-US" smtClean="0"/>
              <a:t>4/8/2015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409776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34671962-1EA4-46E7-BCB0-F36CE46D1A59}" type="datetimeFigureOut">
              <a:rPr lang="en-US" smtClean="0"/>
              <a:t>4/8/2015</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4FAB73BC-B049-4115-A692-8D63A059BFB8}" type="slidenum">
              <a:rPr lang="en-US" smtClean="0"/>
              <a:t>‹#›</a:t>
            </a:fld>
            <a:endParaRPr lang="en-US" dirty="0"/>
          </a:p>
        </p:txBody>
      </p:sp>
    </p:spTree>
    <p:extLst>
      <p:ext uri="{BB962C8B-B14F-4D97-AF65-F5344CB8AC3E}">
        <p14:creationId xmlns:p14="http://schemas.microsoft.com/office/powerpoint/2010/main" val="162160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smtClean="0"/>
              <a:t>4/8/2015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smtClean="0"/>
              <a:t>‹#›</a:t>
            </a:fld>
            <a:endParaRPr lang="en-US" dirty="0"/>
          </a:p>
        </p:txBody>
      </p:sp>
    </p:spTree>
    <p:extLst>
      <p:ext uri="{BB962C8B-B14F-4D97-AF65-F5344CB8AC3E}">
        <p14:creationId xmlns:p14="http://schemas.microsoft.com/office/powerpoint/2010/main" val="3921889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6F077B-A50F-4D64-8574-E2D6A98A5553}" type="datetimeFigureOut">
              <a:rPr lang="en-US" smtClean="0"/>
              <a:t>4/8/2015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59087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9E2A62-1983-43A1-A163-D8AA46534C80}" type="datetimeFigureOut">
              <a:rPr lang="en-US" smtClean="0"/>
              <a:t>4/8/2015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57967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8F3E3B-34E3-4345-B2A1-994B83598A9C}" type="datetimeFigureOut">
              <a:rPr lang="en-US" smtClean="0"/>
              <a:t>4/8/2015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0136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816C96-82A1-4D77-8ADA-627AC6FE3D65}" type="datetimeFigureOut">
              <a:rPr lang="en-US" smtClean="0"/>
              <a:t>4/8/2015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30283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1D102C1E-28F2-47E9-802D-339E64E2F920}" type="datetimeFigureOut">
              <a:rPr lang="en-US" smtClean="0"/>
              <a:t>4/8/2015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7678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271A48-F18A-45B3-BC05-1E27DA3F88AF}" type="datetimeFigureOut">
              <a:rPr lang="en-US" smtClean="0"/>
              <a:t>4/8/2015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75452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747F8-9654-4282-85D2-65F41AAE7A75}" type="datetimeFigureOut">
              <a:rPr lang="en-US" smtClean="0"/>
              <a:t>4/8/2015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53733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DC5B261-8843-42D1-AAFC-05E20E2D9B97}" type="datetimeFigureOut">
              <a:rPr lang="en-US" smtClean="0"/>
              <a:t>4/8/2015</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40255675"/>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5160" y="2588418"/>
            <a:ext cx="5022759" cy="1249252"/>
          </a:xfrm>
        </p:spPr>
        <p:txBody>
          <a:bodyPr/>
          <a:lstStyle/>
          <a:p>
            <a:r>
              <a:rPr lang="en-US" dirty="0" smtClean="0"/>
              <a:t>Cupid &amp; Psyche</a:t>
            </a:r>
            <a:endParaRPr lang="en-US" dirty="0"/>
          </a:p>
        </p:txBody>
      </p:sp>
      <p:sp>
        <p:nvSpPr>
          <p:cNvPr id="3" name="Subtitle 2"/>
          <p:cNvSpPr>
            <a:spLocks noGrp="1"/>
          </p:cNvSpPr>
          <p:nvPr>
            <p:ph type="subTitle" idx="1"/>
          </p:nvPr>
        </p:nvSpPr>
        <p:spPr>
          <a:xfrm>
            <a:off x="0" y="2771474"/>
            <a:ext cx="10058400" cy="1143000"/>
          </a:xfrm>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3999" y="1378039"/>
            <a:ext cx="3048001" cy="4368128"/>
          </a:xfrm>
          <a:prstGeom prst="rect">
            <a:avLst/>
          </a:prstGeom>
        </p:spPr>
      </p:pic>
    </p:spTree>
    <p:extLst>
      <p:ext uri="{BB962C8B-B14F-4D97-AF65-F5344CB8AC3E}">
        <p14:creationId xmlns:p14="http://schemas.microsoft.com/office/powerpoint/2010/main" val="4207712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9420" y="237627"/>
            <a:ext cx="8143408" cy="4063918"/>
          </a:xfrm>
        </p:spPr>
        <p:txBody>
          <a:bodyPr/>
          <a:lstStyle/>
          <a:p>
            <a:r>
              <a:rPr lang="en-US" dirty="0" smtClean="0"/>
              <a:t>&lt;The god of love, son of Venus and Mercury</a:t>
            </a:r>
            <a:br>
              <a:rPr lang="en-US" dirty="0" smtClean="0"/>
            </a:br>
            <a:r>
              <a:rPr lang="en-US" dirty="0" smtClean="0"/>
              <a:t>&lt;Artistically, a beautiful, naked, boy with a bow.</a:t>
            </a:r>
            <a:br>
              <a:rPr lang="en-US" dirty="0" smtClean="0"/>
            </a:br>
            <a:r>
              <a:rPr lang="en-US" dirty="0" smtClean="0"/>
              <a:t>&lt;Played many tricks on mortals and immortals </a:t>
            </a:r>
            <a:endParaRPr lang="en-US" dirty="0"/>
          </a:p>
        </p:txBody>
      </p:sp>
      <p:sp>
        <p:nvSpPr>
          <p:cNvPr id="3" name="Text Placeholder 2"/>
          <p:cNvSpPr>
            <a:spLocks noGrp="1"/>
          </p:cNvSpPr>
          <p:nvPr>
            <p:ph type="body" sz="half" idx="2"/>
          </p:nvPr>
        </p:nvSpPr>
        <p:spPr/>
        <p:txBody>
          <a:bodyPr>
            <a:noAutofit/>
          </a:bodyPr>
          <a:lstStyle/>
          <a:p>
            <a:r>
              <a:rPr lang="en-US" sz="9600" dirty="0" smtClean="0"/>
              <a:t>CUPID</a:t>
            </a:r>
            <a:endParaRPr lang="en-US" sz="9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426" y="237626"/>
            <a:ext cx="3335628" cy="4063918"/>
          </a:xfrm>
          <a:prstGeom prst="rect">
            <a:avLst/>
          </a:prstGeom>
        </p:spPr>
      </p:pic>
    </p:spTree>
    <p:extLst>
      <p:ext uri="{BB962C8B-B14F-4D97-AF65-F5344CB8AC3E}">
        <p14:creationId xmlns:p14="http://schemas.microsoft.com/office/powerpoint/2010/main" val="3553705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dirty="0" smtClean="0"/>
              <a:t>Psyche</a:t>
            </a:r>
            <a:endParaRPr lang="en-US" sz="9600" dirty="0"/>
          </a:p>
        </p:txBody>
      </p:sp>
      <p:sp>
        <p:nvSpPr>
          <p:cNvPr id="11" name="Text Placeholder 10"/>
          <p:cNvSpPr>
            <a:spLocks noGrp="1"/>
          </p:cNvSpPr>
          <p:nvPr>
            <p:ph type="body" idx="1"/>
          </p:nvPr>
        </p:nvSpPr>
        <p:spPr>
          <a:xfrm>
            <a:off x="4770687" y="2745393"/>
            <a:ext cx="6433932" cy="2753885"/>
          </a:xfrm>
        </p:spPr>
        <p:txBody>
          <a:bodyPr>
            <a:normAutofit/>
          </a:bodyPr>
          <a:lstStyle/>
          <a:p>
            <a:r>
              <a:rPr lang="en-US" sz="3200" dirty="0" smtClean="0"/>
              <a:t>&lt;AKA- The goddess of the soul</a:t>
            </a:r>
          </a:p>
          <a:p>
            <a:r>
              <a:rPr lang="en-US" sz="3200" dirty="0" smtClean="0"/>
              <a:t>&lt;Girl loved by Eros (Cupid)</a:t>
            </a:r>
          </a:p>
          <a:p>
            <a:r>
              <a:rPr lang="en-US" sz="3200" dirty="0" smtClean="0"/>
              <a:t>&lt;Mother of </a:t>
            </a:r>
            <a:r>
              <a:rPr lang="en-US" sz="3200" dirty="0" err="1" smtClean="0"/>
              <a:t>Voluptas</a:t>
            </a:r>
            <a:endParaRPr lang="en-US" sz="3200" dirty="0" smtClean="0"/>
          </a:p>
          <a:p>
            <a:r>
              <a:rPr lang="en-US" sz="3200" dirty="0" smtClean="0"/>
              <a:t>&lt;Extremely beautiful</a:t>
            </a:r>
          </a:p>
          <a:p>
            <a:endParaRPr lang="en-US" sz="3200" dirty="0" smtClean="0"/>
          </a:p>
          <a:p>
            <a:endParaRPr lang="en-US" sz="3200" dirty="0"/>
          </a:p>
        </p:txBody>
      </p:sp>
      <p:sp>
        <p:nvSpPr>
          <p:cNvPr id="3" name="Picture Placeholder 2"/>
          <p:cNvSpPr>
            <a:spLocks noGrp="1"/>
          </p:cNvSpPr>
          <p:nvPr>
            <p:ph type="pic" idx="15"/>
          </p:nvPr>
        </p:nvSpPr>
        <p:spPr/>
      </p:sp>
      <p:pic>
        <p:nvPicPr>
          <p:cNvPr id="1026" name="Picture 2" descr="http://www.hranajanto.com/goddessgallery/pgfx/psyche-4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170" y="2336873"/>
            <a:ext cx="3810000" cy="4010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28452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53792" y="437882"/>
            <a:ext cx="8525814" cy="1015663"/>
          </a:xfrm>
          <a:prstGeom prst="rect">
            <a:avLst/>
          </a:prstGeom>
          <a:noFill/>
        </p:spPr>
        <p:txBody>
          <a:bodyPr wrap="square" rtlCol="0">
            <a:spAutoFit/>
          </a:bodyPr>
          <a:lstStyle/>
          <a:p>
            <a:r>
              <a:rPr lang="en-US" sz="6000" dirty="0" smtClean="0"/>
              <a:t>MYTH</a:t>
            </a:r>
          </a:p>
        </p:txBody>
      </p:sp>
      <p:sp>
        <p:nvSpPr>
          <p:cNvPr id="5" name="TextBox 4"/>
          <p:cNvSpPr txBox="1"/>
          <p:nvPr/>
        </p:nvSpPr>
        <p:spPr>
          <a:xfrm>
            <a:off x="399245" y="2034862"/>
            <a:ext cx="7443989" cy="3416320"/>
          </a:xfrm>
          <a:prstGeom prst="rect">
            <a:avLst/>
          </a:prstGeom>
          <a:noFill/>
        </p:spPr>
        <p:txBody>
          <a:bodyPr wrap="square" rtlCol="0">
            <a:spAutoFit/>
          </a:bodyPr>
          <a:lstStyle/>
          <a:p>
            <a:r>
              <a:rPr lang="en-US" dirty="0" smtClean="0"/>
              <a:t>&lt;Psyche was a beautiful girl , so admired by young men that they neglected the worship of Aphrodite.</a:t>
            </a:r>
          </a:p>
          <a:p>
            <a:r>
              <a:rPr lang="en-US" dirty="0" smtClean="0"/>
              <a:t>&lt;Aphrodite was angry so sent her son Eros(Cupid) to cause Psyche to fall in love with a ugly monster, but Cupid fell in love with her.</a:t>
            </a:r>
          </a:p>
          <a:p>
            <a:r>
              <a:rPr lang="en-US" dirty="0" smtClean="0"/>
              <a:t>&lt;He sent her to a secret palace and made love to her each night under a cover of darkness, telling her she must not look upon him in light.</a:t>
            </a:r>
          </a:p>
          <a:p>
            <a:r>
              <a:rPr lang="en-US" dirty="0" smtClean="0"/>
              <a:t>&lt;Psyche was very curious to see her lover in the light so she went into the chamber where he was asleep and Cupid fled. She went after him, but Aphrodite thwarted her with mishaps.</a:t>
            </a:r>
          </a:p>
          <a:p>
            <a:r>
              <a:rPr lang="en-US" dirty="0" smtClean="0"/>
              <a:t>&lt;There were many tasks before getting married.</a:t>
            </a:r>
          </a:p>
          <a:p>
            <a:r>
              <a:rPr lang="en-US" dirty="0" smtClean="0"/>
              <a:t>&lt;In the end the two lovers reunited and married.</a:t>
            </a: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52327" y="643944"/>
            <a:ext cx="3940935" cy="3799267"/>
          </a:xfrm>
          <a:prstGeom prst="rect">
            <a:avLst/>
          </a:prstGeom>
        </p:spPr>
      </p:pic>
    </p:spTree>
    <p:extLst>
      <p:ext uri="{BB962C8B-B14F-4D97-AF65-F5344CB8AC3E}">
        <p14:creationId xmlns:p14="http://schemas.microsoft.com/office/powerpoint/2010/main" val="527620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71989" y="309094"/>
            <a:ext cx="6761409" cy="646331"/>
          </a:xfrm>
          <a:prstGeom prst="rect">
            <a:avLst/>
          </a:prstGeom>
          <a:noFill/>
        </p:spPr>
        <p:txBody>
          <a:bodyPr wrap="square" rtlCol="0">
            <a:spAutoFit/>
          </a:bodyPr>
          <a:lstStyle/>
          <a:p>
            <a:r>
              <a:rPr lang="en-US" sz="3600" dirty="0" smtClean="0"/>
              <a:t>Archetypes</a:t>
            </a:r>
            <a:endParaRPr lang="en-US" sz="3600" dirty="0"/>
          </a:p>
        </p:txBody>
      </p:sp>
      <p:sp>
        <p:nvSpPr>
          <p:cNvPr id="4" name="TextBox 3"/>
          <p:cNvSpPr txBox="1"/>
          <p:nvPr/>
        </p:nvSpPr>
        <p:spPr>
          <a:xfrm>
            <a:off x="540913" y="1751526"/>
            <a:ext cx="5711780" cy="646331"/>
          </a:xfrm>
          <a:prstGeom prst="rect">
            <a:avLst/>
          </a:prstGeom>
          <a:noFill/>
        </p:spPr>
        <p:txBody>
          <a:bodyPr wrap="square" rtlCol="0">
            <a:spAutoFit/>
          </a:bodyPr>
          <a:lstStyle/>
          <a:p>
            <a:r>
              <a:rPr lang="en-US" dirty="0" smtClean="0"/>
              <a:t>Star-Crossed Lovers</a:t>
            </a:r>
          </a:p>
          <a:p>
            <a:r>
              <a:rPr lang="en-US" dirty="0" smtClean="0"/>
              <a:t>       </a:t>
            </a:r>
            <a:r>
              <a:rPr lang="en-US" sz="1600" dirty="0" smtClean="0"/>
              <a:t>Cupid and Psyche </a:t>
            </a:r>
          </a:p>
        </p:txBody>
      </p:sp>
      <p:sp>
        <p:nvSpPr>
          <p:cNvPr id="5" name="TextBox 4"/>
          <p:cNvSpPr txBox="1"/>
          <p:nvPr/>
        </p:nvSpPr>
        <p:spPr>
          <a:xfrm>
            <a:off x="540913" y="2730321"/>
            <a:ext cx="2855890" cy="646331"/>
          </a:xfrm>
          <a:prstGeom prst="rect">
            <a:avLst/>
          </a:prstGeom>
          <a:noFill/>
        </p:spPr>
        <p:txBody>
          <a:bodyPr wrap="square" rtlCol="0">
            <a:spAutoFit/>
          </a:bodyPr>
          <a:lstStyle/>
          <a:p>
            <a:r>
              <a:rPr lang="en-US" dirty="0" smtClean="0"/>
              <a:t>Light VS Darkness</a:t>
            </a:r>
          </a:p>
          <a:p>
            <a:r>
              <a:rPr lang="en-US" dirty="0"/>
              <a:t> </a:t>
            </a:r>
            <a:r>
              <a:rPr lang="en-US" dirty="0" smtClean="0"/>
              <a:t>       </a:t>
            </a:r>
            <a:r>
              <a:rPr lang="en-US" sz="1600" dirty="0" smtClean="0"/>
              <a:t>Cupid and Psyche</a:t>
            </a:r>
            <a:endParaRPr lang="en-US" sz="1600" dirty="0"/>
          </a:p>
        </p:txBody>
      </p:sp>
      <p:sp>
        <p:nvSpPr>
          <p:cNvPr id="6" name="TextBox 5"/>
          <p:cNvSpPr txBox="1"/>
          <p:nvPr/>
        </p:nvSpPr>
        <p:spPr>
          <a:xfrm>
            <a:off x="616577" y="3709116"/>
            <a:ext cx="2459865" cy="646331"/>
          </a:xfrm>
          <a:prstGeom prst="rect">
            <a:avLst/>
          </a:prstGeom>
          <a:noFill/>
        </p:spPr>
        <p:txBody>
          <a:bodyPr wrap="square" rtlCol="0">
            <a:spAutoFit/>
          </a:bodyPr>
          <a:lstStyle/>
          <a:p>
            <a:r>
              <a:rPr lang="en-US" dirty="0" smtClean="0"/>
              <a:t>White Goddess</a:t>
            </a:r>
          </a:p>
          <a:p>
            <a:r>
              <a:rPr lang="en-US" dirty="0"/>
              <a:t> </a:t>
            </a:r>
            <a:r>
              <a:rPr lang="en-US" dirty="0" smtClean="0"/>
              <a:t>      </a:t>
            </a:r>
            <a:r>
              <a:rPr lang="en-US" sz="1600" dirty="0" smtClean="0"/>
              <a:t>Psyche</a:t>
            </a:r>
            <a:endParaRPr lang="en-US" sz="1600" dirty="0"/>
          </a:p>
        </p:txBody>
      </p:sp>
    </p:spTree>
    <p:extLst>
      <p:ext uri="{BB962C8B-B14F-4D97-AF65-F5344CB8AC3E}">
        <p14:creationId xmlns:p14="http://schemas.microsoft.com/office/powerpoint/2010/main" val="2726182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Citations</a:t>
            </a:r>
            <a:endParaRPr lang="en-US" dirty="0"/>
          </a:p>
        </p:txBody>
      </p:sp>
      <p:sp>
        <p:nvSpPr>
          <p:cNvPr id="3" name="TextBox 2"/>
          <p:cNvSpPr txBox="1"/>
          <p:nvPr/>
        </p:nvSpPr>
        <p:spPr>
          <a:xfrm>
            <a:off x="0" y="1912498"/>
            <a:ext cx="3940935" cy="1477328"/>
          </a:xfrm>
          <a:prstGeom prst="rect">
            <a:avLst/>
          </a:prstGeom>
          <a:noFill/>
        </p:spPr>
        <p:txBody>
          <a:bodyPr wrap="square" rtlCol="0">
            <a:spAutoFit/>
          </a:bodyPr>
          <a:lstStyle/>
          <a:p>
            <a:r>
              <a:rPr lang="en-US"/>
              <a:t>Mercatante, Anthony S., and James R. Dow. </a:t>
            </a:r>
            <a:r>
              <a:rPr lang="en-US" i="1"/>
              <a:t>World Mythology and Legend: The Facts on File Encyclopedia Of..</a:t>
            </a:r>
            <a:r>
              <a:rPr lang="en-US"/>
              <a:t> 2nd ed. New York., NY: Facts on File, 2004. Print</a:t>
            </a:r>
            <a:endParaRPr lang="en-US" dirty="0"/>
          </a:p>
        </p:txBody>
      </p:sp>
      <p:sp>
        <p:nvSpPr>
          <p:cNvPr id="7" name="TextBox 6"/>
          <p:cNvSpPr txBox="1"/>
          <p:nvPr/>
        </p:nvSpPr>
        <p:spPr>
          <a:xfrm>
            <a:off x="0" y="4885803"/>
            <a:ext cx="4456090" cy="1477328"/>
          </a:xfrm>
          <a:prstGeom prst="rect">
            <a:avLst/>
          </a:prstGeom>
          <a:noFill/>
        </p:spPr>
        <p:txBody>
          <a:bodyPr wrap="square" rtlCol="0">
            <a:spAutoFit/>
          </a:bodyPr>
          <a:lstStyle/>
          <a:p>
            <a:r>
              <a:rPr lang="en-US"/>
              <a:t>Mercatante, Anthony S., and James R. Dow. </a:t>
            </a:r>
            <a:r>
              <a:rPr lang="en-US" i="1"/>
              <a:t>The Facts on File Encyclopedia of World Mythology and Legend (2-Volume Set).</a:t>
            </a:r>
            <a:r>
              <a:rPr lang="en-US"/>
              <a:t> 3rd ed. New York: Infobase Pub., 2009. Print.</a:t>
            </a:r>
            <a:endParaRPr lang="en-US" dirty="0"/>
          </a:p>
        </p:txBody>
      </p:sp>
      <p:sp>
        <p:nvSpPr>
          <p:cNvPr id="8" name="TextBox 7"/>
          <p:cNvSpPr txBox="1"/>
          <p:nvPr/>
        </p:nvSpPr>
        <p:spPr>
          <a:xfrm>
            <a:off x="-19319" y="3481037"/>
            <a:ext cx="4288665" cy="1200329"/>
          </a:xfrm>
          <a:prstGeom prst="rect">
            <a:avLst/>
          </a:prstGeom>
          <a:noFill/>
        </p:spPr>
        <p:txBody>
          <a:bodyPr wrap="square" rtlCol="0">
            <a:spAutoFit/>
          </a:bodyPr>
          <a:lstStyle/>
          <a:p>
            <a:r>
              <a:rPr lang="en-US" dirty="0"/>
              <a:t>"Cupid and Psyche." </a:t>
            </a:r>
            <a:r>
              <a:rPr lang="en-US" i="1" dirty="0"/>
              <a:t>Cupid and Psyche</a:t>
            </a:r>
            <a:r>
              <a:rPr lang="en-US" dirty="0"/>
              <a:t>. Web. 8 Apr. 2015. &lt;http://www.pitt.edu/~dash/cupid.html&gt;.</a:t>
            </a:r>
          </a:p>
        </p:txBody>
      </p:sp>
    </p:spTree>
    <p:extLst>
      <p:ext uri="{BB962C8B-B14F-4D97-AF65-F5344CB8AC3E}">
        <p14:creationId xmlns:p14="http://schemas.microsoft.com/office/powerpoint/2010/main" val="2144749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a:t>
            </a:r>
            <a:endParaRPr lang="en-US" dirty="0"/>
          </a:p>
        </p:txBody>
      </p:sp>
      <p:sp>
        <p:nvSpPr>
          <p:cNvPr id="4" name="TextBox 3"/>
          <p:cNvSpPr txBox="1"/>
          <p:nvPr/>
        </p:nvSpPr>
        <p:spPr>
          <a:xfrm>
            <a:off x="1030310" y="2524259"/>
            <a:ext cx="5074276" cy="1477328"/>
          </a:xfrm>
          <a:prstGeom prst="rect">
            <a:avLst/>
          </a:prstGeom>
          <a:noFill/>
        </p:spPr>
        <p:txBody>
          <a:bodyPr wrap="square" rtlCol="0">
            <a:spAutoFit/>
          </a:bodyPr>
          <a:lstStyle/>
          <a:p>
            <a:r>
              <a:rPr lang="en-US" dirty="0" smtClean="0"/>
              <a:t>&lt;Don’t try to be like the gods because they will punish you.</a:t>
            </a:r>
          </a:p>
          <a:p>
            <a:endParaRPr lang="en-US" dirty="0"/>
          </a:p>
          <a:p>
            <a:r>
              <a:rPr lang="en-US" dirty="0" smtClean="0"/>
              <a:t>&lt;Listen to your elders .</a:t>
            </a:r>
          </a:p>
          <a:p>
            <a:endParaRPr lang="en-US" dirty="0"/>
          </a:p>
        </p:txBody>
      </p:sp>
    </p:spTree>
    <p:extLst>
      <p:ext uri="{BB962C8B-B14F-4D97-AF65-F5344CB8AC3E}">
        <p14:creationId xmlns:p14="http://schemas.microsoft.com/office/powerpoint/2010/main" val="37658361"/>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124</TotalTime>
  <Words>319</Words>
  <Application>Microsoft Office PowerPoint</Application>
  <PresentationFormat>Widescreen</PresentationFormat>
  <Paragraphs>31</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Trebuchet MS</vt:lpstr>
      <vt:lpstr>Berlin</vt:lpstr>
      <vt:lpstr>Cupid &amp; Psyche</vt:lpstr>
      <vt:lpstr>&lt;The god of love, son of Venus and Mercury &lt;Artistically, a beautiful, naked, boy with a bow. &lt;Played many tricks on mortals and immortals </vt:lpstr>
      <vt:lpstr>Psyche</vt:lpstr>
      <vt:lpstr>PowerPoint Presentation</vt:lpstr>
      <vt:lpstr>PowerPoint Presentation</vt:lpstr>
      <vt:lpstr>Citations</vt:lpstr>
      <vt:lpstr>Themes</vt:lpstr>
    </vt:vector>
  </TitlesOfParts>
  <Company>EPISD.ORG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Cupid &amp; Psyche</dc:title>
  <dc:creator>Marcos J Castro</dc:creator>
  <cp:lastModifiedBy>Marcos J Castro</cp:lastModifiedBy>
  <cp:revision>11</cp:revision>
  <dcterms:created xsi:type="dcterms:W3CDTF">2015-04-06T21:13:05Z</dcterms:created>
  <dcterms:modified xsi:type="dcterms:W3CDTF">2015-04-08T21:05:50Z</dcterms:modified>
</cp:coreProperties>
</file>