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7"/>
  </p:notesMasterIdLst>
  <p:sldIdLst>
    <p:sldId id="256" r:id="rId3"/>
    <p:sldId id="257" r:id="rId4"/>
    <p:sldId id="266" r:id="rId5"/>
    <p:sldId id="268" r:id="rId6"/>
    <p:sldId id="264" r:id="rId7"/>
    <p:sldId id="258" r:id="rId8"/>
    <p:sldId id="269" r:id="rId9"/>
    <p:sldId id="270" r:id="rId10"/>
    <p:sldId id="271" r:id="rId11"/>
    <p:sldId id="267" r:id="rId12"/>
    <p:sldId id="265" r:id="rId13"/>
    <p:sldId id="260" r:id="rId14"/>
    <p:sldId id="261" r:id="rId15"/>
    <p:sldId id="25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1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150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DA0C7-952C-4790-9A3E-1070489B6629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8627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D4AF5-D770-4A2E-8533-1FED7509F9AE}" type="slidenum">
              <a:rPr lang="en-US"/>
              <a:pPr/>
              <a:t>11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2334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9919D-71AE-42DB-929B-2B34F96B2259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6550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9C39F-BFC2-4DBB-ABFC-00B762628397}" type="slidenum">
              <a:rPr lang="en-US"/>
              <a:pPr/>
              <a:t>13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5612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D8ABC-820D-4762-A1CD-AEA58C77E723}" type="slidenum">
              <a:rPr lang="en-US"/>
              <a:pPr/>
              <a:t>14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3057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666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104B3-0A57-4742-B485-299EBA13A233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3538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10561-E915-4914-AC7D-E09D7FA355C7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8972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94BA75-B6E4-4A73-B1E8-364525150A2C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3501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5F2E-3882-48A9-AACB-DB33B801096C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252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5F2E-3882-48A9-AACB-DB33B801096C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8631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5F2E-3882-48A9-AACB-DB33B801096C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6576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5F2E-3882-48A9-AACB-DB33B801096C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76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4/8/2015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072" y="2438400"/>
            <a:ext cx="8770056" cy="1371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600" dirty="0" smtClean="0">
                <a:solidFill>
                  <a:schemeClr val="tx1"/>
                </a:solidFill>
                <a:latin typeface="Arial Rounded MT Bold" panose="020F0704030504030204" pitchFamily="34" charset="0"/>
                <a:ea typeface="MS PGothic" panose="020B0600070205080204" pitchFamily="34" charset="-128"/>
              </a:rPr>
              <a:t>Cupid and Psyche</a:t>
            </a:r>
            <a:endParaRPr lang="en-US" sz="6600" dirty="0">
              <a:solidFill>
                <a:schemeClr val="tx1"/>
              </a:solidFill>
              <a:latin typeface="Arial Rounded MT Bold" panose="020F07040305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71700" y="457200"/>
            <a:ext cx="4876800" cy="146304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Andrea Hernandez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Caro Gonzalez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Ana Juarez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</a:t>
            </a:r>
            <a:endParaRPr lang="en-US" dirty="0" smtClean="0"/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382000" cy="4724400"/>
          </a:xfrm>
        </p:spPr>
        <p:txBody>
          <a:bodyPr/>
          <a:lstStyle/>
          <a:p>
            <a:r>
              <a:rPr lang="en-US" dirty="0" smtClean="0"/>
              <a:t>Divine interdiction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Venus tells cupid to shoot Psyche with an arrow but shoots himself instead. </a:t>
            </a:r>
          </a:p>
          <a:p>
            <a:r>
              <a:rPr lang="en-US" dirty="0" smtClean="0"/>
              <a:t>Damsel in Distress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Psyche goes to Venus in distress because she couldn’t find cupid.</a:t>
            </a:r>
          </a:p>
          <a:p>
            <a:pPr marL="857250" lvl="1" indent="-457200"/>
            <a:r>
              <a:rPr lang="en-US" dirty="0" smtClean="0"/>
              <a:t>The magical weapon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Cupids bow and arrow.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Themes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affects one’s actions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Betrayal leads to abandonment.</a:t>
            </a:r>
          </a:p>
          <a:p>
            <a:r>
              <a:rPr lang="en-US" dirty="0" smtClean="0"/>
              <a:t>Love is blind.</a:t>
            </a:r>
          </a:p>
          <a:p>
            <a:r>
              <a:rPr lang="en-US" dirty="0" smtClean="0"/>
              <a:t>Jealousy harms.</a:t>
            </a:r>
          </a:p>
          <a:p>
            <a:r>
              <a:rPr lang="en-US" dirty="0" smtClean="0"/>
              <a:t>Curiosity can be tricky.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2349"/>
            <a:ext cx="67818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Work Cited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-1280160">
              <a:buNone/>
            </a:pPr>
            <a:r>
              <a:rPr lang="en-US" dirty="0" err="1" smtClean="0"/>
              <a:t>Shmoop</a:t>
            </a:r>
            <a:r>
              <a:rPr lang="en-US" dirty="0" smtClean="0"/>
              <a:t> </a:t>
            </a:r>
            <a:r>
              <a:rPr lang="en-US" dirty="0"/>
              <a:t>Editorial Team. "</a:t>
            </a:r>
            <a:r>
              <a:rPr lang="en-US" dirty="0" err="1"/>
              <a:t>Shmoop</a:t>
            </a:r>
            <a:r>
              <a:rPr lang="en-US" dirty="0"/>
              <a:t>: Homework Help, </a:t>
            </a:r>
            <a:r>
              <a:rPr lang="en-US" dirty="0" smtClean="0"/>
              <a:t>	Teacher </a:t>
            </a:r>
            <a:r>
              <a:rPr lang="en-US" dirty="0"/>
              <a:t>Resources, Test Prep." </a:t>
            </a:r>
            <a:r>
              <a:rPr lang="en-US" i="1" dirty="0"/>
              <a:t>Shmoop.com</a:t>
            </a:r>
            <a:r>
              <a:rPr lang="en-US" dirty="0"/>
              <a:t>. </a:t>
            </a:r>
            <a:r>
              <a:rPr lang="en-US" dirty="0" smtClean="0"/>
              <a:t>	</a:t>
            </a:r>
            <a:r>
              <a:rPr lang="en-US" dirty="0" err="1" smtClean="0"/>
              <a:t>Shmoop</a:t>
            </a:r>
            <a:r>
              <a:rPr lang="en-US" dirty="0" smtClean="0"/>
              <a:t> </a:t>
            </a:r>
            <a:r>
              <a:rPr lang="en-US" dirty="0"/>
              <a:t>University, Inc., 11 Nov. 2008. Web. 08 </a:t>
            </a:r>
            <a:r>
              <a:rPr lang="en-US" dirty="0" smtClean="0"/>
              <a:t>	Apr</a:t>
            </a:r>
            <a:r>
              <a:rPr lang="en-US" dirty="0"/>
              <a:t>. 2015</a:t>
            </a:r>
            <a:r>
              <a:rPr lang="en-US" dirty="0" smtClean="0"/>
              <a:t>.</a:t>
            </a:r>
          </a:p>
          <a:p>
            <a:pPr marL="0" indent="-1280160">
              <a:buNone/>
            </a:pPr>
            <a:r>
              <a:rPr lang="en-US" dirty="0"/>
              <a:t>"WisdomPortal.com." </a:t>
            </a:r>
            <a:r>
              <a:rPr lang="en-US" i="1" dirty="0"/>
              <a:t>WisdomPortal.com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</a:t>
            </a:r>
            <a:r>
              <a:rPr lang="en-US" dirty="0" smtClean="0"/>
              <a:t>	Web</a:t>
            </a:r>
            <a:r>
              <a:rPr lang="en-US" dirty="0"/>
              <a:t>. 08 Apr. </a:t>
            </a:r>
            <a:r>
              <a:rPr lang="en-US" dirty="0" smtClean="0"/>
              <a:t>2015.</a:t>
            </a:r>
          </a:p>
          <a:p>
            <a:pPr marL="0" indent="-1280160">
              <a:buNone/>
            </a:pPr>
            <a:r>
              <a:rPr lang="en-US" dirty="0" err="1"/>
              <a:t>D'Aulaire</a:t>
            </a:r>
            <a:r>
              <a:rPr lang="en-US" dirty="0"/>
              <a:t>, </a:t>
            </a:r>
            <a:r>
              <a:rPr lang="en-US" dirty="0" err="1"/>
              <a:t>Ingri</a:t>
            </a:r>
            <a:r>
              <a:rPr lang="en-US" dirty="0"/>
              <a:t>, and Edgar </a:t>
            </a:r>
            <a:r>
              <a:rPr lang="en-US" dirty="0" err="1"/>
              <a:t>Parin</a:t>
            </a:r>
            <a:r>
              <a:rPr lang="en-US" dirty="0"/>
              <a:t> </a:t>
            </a:r>
            <a:r>
              <a:rPr lang="en-US" dirty="0" err="1"/>
              <a:t>D'Aulaire</a:t>
            </a:r>
            <a:r>
              <a:rPr lang="en-US" dirty="0"/>
              <a:t>. </a:t>
            </a:r>
            <a:r>
              <a:rPr lang="en-US" i="1" dirty="0" err="1"/>
              <a:t>Ingri</a:t>
            </a:r>
            <a:r>
              <a:rPr lang="en-US" i="1" dirty="0"/>
              <a:t> and </a:t>
            </a:r>
            <a:r>
              <a:rPr lang="en-US" i="1" dirty="0" smtClean="0"/>
              <a:t>	Edgar </a:t>
            </a:r>
            <a:r>
              <a:rPr lang="en-US" i="1" dirty="0" err="1"/>
              <a:t>Parin</a:t>
            </a:r>
            <a:r>
              <a:rPr lang="en-US" i="1" dirty="0"/>
              <a:t> </a:t>
            </a:r>
            <a:r>
              <a:rPr lang="en-US" i="1" dirty="0" err="1"/>
              <a:t>D'Aulaire's</a:t>
            </a:r>
            <a:r>
              <a:rPr lang="en-US" i="1" dirty="0"/>
              <a:t> Book of Greek Myths</a:t>
            </a:r>
            <a:r>
              <a:rPr lang="en-US" dirty="0"/>
              <a:t>. </a:t>
            </a:r>
            <a:r>
              <a:rPr lang="en-US" dirty="0" smtClean="0"/>
              <a:t>	Garden </a:t>
            </a:r>
            <a:r>
              <a:rPr lang="en-US" dirty="0"/>
              <a:t>City, NY: Doubleday, 1962. Print</a:t>
            </a:r>
            <a:r>
              <a:rPr lang="en-US" dirty="0" smtClean="0"/>
              <a:t>.</a:t>
            </a:r>
          </a:p>
          <a:p>
            <a:pPr marL="0" indent="-1280160">
              <a:buNone/>
            </a:pPr>
            <a:r>
              <a:rPr lang="en-US" dirty="0" smtClean="0"/>
              <a:t>"</a:t>
            </a:r>
            <a:r>
              <a:rPr lang="en-US" dirty="0"/>
              <a:t>Cupid and Psyche." </a:t>
            </a:r>
            <a:r>
              <a:rPr lang="en-US" i="1" dirty="0"/>
              <a:t>Cupid and Psyche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</a:t>
            </a:r>
            <a:r>
              <a:rPr lang="en-US" dirty="0" smtClean="0"/>
              <a:t>	08 </a:t>
            </a:r>
            <a:r>
              <a:rPr lang="en-US" dirty="0"/>
              <a:t>Apr. 2015.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 &amp; Answers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Invite questions from the audience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Resources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the resources you used for your research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Characters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Cupid</a:t>
            </a:r>
          </a:p>
          <a:p>
            <a:r>
              <a:rPr lang="en-US" dirty="0" smtClean="0"/>
              <a:t>The symbol of Cupid is a small mischievous winged child whose arrow pierces the heart. </a:t>
            </a:r>
          </a:p>
          <a:p>
            <a:r>
              <a:rPr lang="en-US" dirty="0" smtClean="0"/>
              <a:t>The son of </a:t>
            </a:r>
            <a:r>
              <a:rPr lang="en-US" dirty="0" smtClean="0"/>
              <a:t>Venus, </a:t>
            </a:r>
            <a:r>
              <a:rPr lang="en-US" dirty="0" smtClean="0"/>
              <a:t>goddess of </a:t>
            </a:r>
            <a:r>
              <a:rPr lang="en-US" dirty="0" smtClean="0"/>
              <a:t>love</a:t>
            </a:r>
            <a:r>
              <a:rPr lang="en-US" dirty="0" smtClean="0"/>
              <a:t>, and Mars, god of war.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4" descr="https://jdunq.files.wordpress.com/2011/03/cupi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776" y="3333749"/>
            <a:ext cx="2895600" cy="283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7776" y="6172200"/>
            <a:ext cx="494602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http://swarajyamag.com/culture/competing-with-cupid/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Characters</a:t>
            </a:r>
            <a:endParaRPr lang="en-US" sz="6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Psyche </a:t>
            </a:r>
          </a:p>
          <a:p>
            <a:r>
              <a:rPr lang="en-US" dirty="0" smtClean="0"/>
              <a:t>One of the three daughters of a king </a:t>
            </a:r>
          </a:p>
          <a:p>
            <a:r>
              <a:rPr lang="en-US" dirty="0" smtClean="0"/>
              <a:t>Her beauty was admired by everyone </a:t>
            </a:r>
            <a:r>
              <a:rPr lang="en-US" dirty="0" smtClean="0"/>
              <a:t>on earth.</a:t>
            </a:r>
          </a:p>
          <a:p>
            <a:r>
              <a:rPr lang="en-US" dirty="0" smtClean="0"/>
              <a:t>Means “soul” and is represented by a butterfly because its her frequent attribute and represents the soul.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030" name="Picture 6" descr="http://www.thepumpkinandthecauldron.com/Psyche-lar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3810000"/>
            <a:ext cx="28670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6389" y="661285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http://pixshark.com/psyche-goddess-symbol.htm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MS PGothic" panose="020B0600070205080204" pitchFamily="34" charset="-128"/>
                <a:ea typeface="MS PGothic" panose="020B0600070205080204" pitchFamily="34" charset="-128"/>
              </a:rPr>
              <a:t>Characters</a:t>
            </a:r>
            <a:endParaRPr lang="en-US" sz="60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724400" cy="449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a typeface="MS PGothic" panose="020B0600070205080204" pitchFamily="34" charset="-128"/>
              </a:rPr>
              <a:t>Venus</a:t>
            </a:r>
          </a:p>
          <a:p>
            <a:r>
              <a:rPr lang="en-US" dirty="0" smtClean="0">
                <a:ea typeface="MS PGothic" panose="020B0600070205080204" pitchFamily="34" charset="-128"/>
              </a:rPr>
              <a:t>The goddess of love.</a:t>
            </a:r>
          </a:p>
          <a:p>
            <a:r>
              <a:rPr lang="en-US" dirty="0" smtClean="0">
                <a:ea typeface="MS PGothic" panose="020B0600070205080204" pitchFamily="34" charset="-128"/>
              </a:rPr>
              <a:t>Cupids mom</a:t>
            </a:r>
            <a:r>
              <a:rPr lang="en-US" dirty="0" smtClean="0">
                <a:ea typeface="MS PGothic" panose="020B0600070205080204" pitchFamily="34" charset="-128"/>
              </a:rPr>
              <a:t>.</a:t>
            </a:r>
            <a:endParaRPr lang="en-US" dirty="0">
              <a:ea typeface="MS PGothic" panose="020B0600070205080204" pitchFamily="34" charset="-128"/>
            </a:endParaRPr>
          </a:p>
          <a:p>
            <a:r>
              <a:rPr lang="en-US" dirty="0" smtClean="0">
                <a:ea typeface="MS PGothic" panose="020B0600070205080204" pitchFamily="34" charset="-128"/>
              </a:rPr>
              <a:t>Also represents beauty.</a:t>
            </a:r>
          </a:p>
          <a:p>
            <a:r>
              <a:rPr lang="en-US" dirty="0" smtClean="0">
                <a:ea typeface="MS PGothic" panose="020B0600070205080204" pitchFamily="34" charset="-128"/>
              </a:rPr>
              <a:t>Her symbol is a circle with a small cross below it which is designated as the female symbol.</a:t>
            </a:r>
          </a:p>
          <a:p>
            <a:pPr marL="0" indent="0">
              <a:buNone/>
            </a:pPr>
            <a:endParaRPr lang="en-US" dirty="0" smtClean="0">
              <a:ea typeface="MS PGothic" panose="020B0600070205080204" pitchFamily="34" charset="-128"/>
            </a:endParaRPr>
          </a:p>
        </p:txBody>
      </p:sp>
      <p:pic>
        <p:nvPicPr>
          <p:cNvPr id="3074" name="Picture 2" descr="http://iphone22.arc.nasa.gov/public/iexplore/missions/pages/solarsystem/venus-symbol-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43400" y="449468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http://iphone22.arc.nasa.gov/public/iexplore/missions/pages/solarsystem/venus.html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MS PGothic" panose="020B0600070205080204" pitchFamily="34" charset="-128"/>
                <a:ea typeface="MS PGothic" panose="020B0600070205080204" pitchFamily="34" charset="-128"/>
              </a:rPr>
              <a:t>Characters</a:t>
            </a:r>
            <a:endParaRPr lang="en-US" sz="6000" dirty="0" smtClean="0"/>
          </a:p>
        </p:txBody>
      </p:sp>
      <p:pic>
        <p:nvPicPr>
          <p:cNvPr id="4098" name="Picture 2" descr="http://info.umkc.edu/womenc/wp-content/uploads/2013/06/venu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264795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tatic1.squarespace.com/static/51193cace4b0bb23fc88e0a1/t/512497afe4b04a9f6b674d23/1361352624513/Bouguereau-Psych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2758444" cy="461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5984383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http://psychesgift.com/the-psyches-gift-readings/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33882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http://info.umkc.edu/womenc/2013/06/25/what-do-our-gender-symbols-really-mean/</a:t>
            </a:r>
          </a:p>
        </p:txBody>
      </p:sp>
      <p:pic>
        <p:nvPicPr>
          <p:cNvPr id="4102" name="Picture 6" descr="http://www.ucg.org/files/images/articleimages/saint-st-valentine-cupid-jesus-christ.jpg.crop_displa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15750"/>
            <a:ext cx="293750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11671" y="4820068"/>
            <a:ext cx="2499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http://www.ucg.org/holidays-and-holy-days/st-valentine-cupid-and-jesus-christ/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1066800"/>
          </a:xfrm>
        </p:spPr>
        <p:txBody>
          <a:bodyPr/>
          <a:lstStyle/>
          <a:p>
            <a:r>
              <a:rPr lang="en-US" sz="60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Myth</a:t>
            </a:r>
            <a:endParaRPr lang="en-US" sz="6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1722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The king had three daughters.</a:t>
            </a:r>
          </a:p>
          <a:p>
            <a:pPr eaLnBrk="1" hangingPunct="1"/>
            <a:r>
              <a:rPr lang="en-US" dirty="0" smtClean="0"/>
              <a:t>Psyche was the most beautiful girl.</a:t>
            </a:r>
          </a:p>
          <a:p>
            <a:pPr eaLnBrk="1" hangingPunct="1"/>
            <a:r>
              <a:rPr lang="en-US" dirty="0" smtClean="0"/>
              <a:t>Men admired her beauty and praised her.</a:t>
            </a:r>
          </a:p>
          <a:p>
            <a:pPr eaLnBrk="1" hangingPunct="1"/>
            <a:r>
              <a:rPr lang="en-US" dirty="0" smtClean="0"/>
              <a:t>Venus, the goddess of love, becomes jealous.</a:t>
            </a:r>
          </a:p>
          <a:p>
            <a:pPr eaLnBrk="1" hangingPunct="1"/>
            <a:r>
              <a:rPr lang="en-US" dirty="0" smtClean="0"/>
              <a:t>She sends her son, Cupid, to shoot Psyche and make her fall in love with a beast.</a:t>
            </a:r>
          </a:p>
          <a:p>
            <a:pPr eaLnBrk="1" hangingPunct="1"/>
            <a:r>
              <a:rPr lang="en-US" dirty="0" smtClean="0"/>
              <a:t>Cupid himself, falls in love with Psyche.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1066800"/>
          </a:xfrm>
        </p:spPr>
        <p:txBody>
          <a:bodyPr/>
          <a:lstStyle/>
          <a:p>
            <a:r>
              <a:rPr lang="en-US" sz="60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Myth</a:t>
            </a:r>
            <a:endParaRPr lang="en-US" sz="6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1722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Cupid shoots himself.</a:t>
            </a:r>
          </a:p>
          <a:p>
            <a:pPr eaLnBrk="1" hangingPunct="1"/>
            <a:r>
              <a:rPr lang="en-US" dirty="0" smtClean="0"/>
              <a:t>Psyches father was worried that she might have a curse and no one would truly love her and marry her.</a:t>
            </a:r>
          </a:p>
          <a:p>
            <a:pPr eaLnBrk="1" hangingPunct="1"/>
            <a:r>
              <a:rPr lang="en-US" dirty="0" smtClean="0"/>
              <a:t>He asked the oracle of Apollo for help.</a:t>
            </a:r>
          </a:p>
          <a:p>
            <a:pPr eaLnBrk="1" hangingPunct="1"/>
            <a:r>
              <a:rPr lang="en-US" dirty="0" smtClean="0"/>
              <a:t>Psyche got sent to the mountain in which she falls into deathlike sleep and wakes up in a mansion with goods.</a:t>
            </a:r>
          </a:p>
          <a:p>
            <a:pPr eaLnBrk="1" hangingPunct="1"/>
            <a:r>
              <a:rPr lang="en-US" dirty="0" smtClean="0"/>
              <a:t>She heard her husbands voice but never saw him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65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1066800"/>
          </a:xfrm>
        </p:spPr>
        <p:txBody>
          <a:bodyPr/>
          <a:lstStyle/>
          <a:p>
            <a:r>
              <a:rPr lang="en-US" sz="60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Myth</a:t>
            </a:r>
            <a:endParaRPr lang="en-US" sz="6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1722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She asks for her sisters to go and visit her because she’s lonely.</a:t>
            </a:r>
          </a:p>
          <a:p>
            <a:pPr eaLnBrk="1" hangingPunct="1"/>
            <a:r>
              <a:rPr lang="en-US" dirty="0" smtClean="0"/>
              <a:t>Sisters get jealous and ruin her by telling her that she is married to a monster.</a:t>
            </a:r>
          </a:p>
          <a:p>
            <a:pPr eaLnBrk="1" hangingPunct="1"/>
            <a:r>
              <a:rPr lang="en-US" dirty="0" smtClean="0"/>
              <a:t>Psyche turns her oil lamp on at night and sees no monster but a beautiful man.</a:t>
            </a:r>
          </a:p>
          <a:p>
            <a:pPr eaLnBrk="1" hangingPunct="1"/>
            <a:r>
              <a:rPr lang="en-US" dirty="0" smtClean="0"/>
              <a:t>She burns him by accident and he flees to Venus.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6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1066800"/>
          </a:xfrm>
        </p:spPr>
        <p:txBody>
          <a:bodyPr/>
          <a:lstStyle/>
          <a:p>
            <a:r>
              <a:rPr lang="en-US" sz="6000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Myth</a:t>
            </a:r>
            <a:endParaRPr lang="en-US" sz="6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172200" cy="5334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Psyche looks for him.</a:t>
            </a:r>
          </a:p>
          <a:p>
            <a:pPr eaLnBrk="1" hangingPunct="1"/>
            <a:r>
              <a:rPr lang="en-US" sz="2400" dirty="0" smtClean="0"/>
              <a:t>Venus is mad and makes Psyche complete tasks. </a:t>
            </a:r>
          </a:p>
          <a:p>
            <a:pPr eaLnBrk="1" hangingPunct="1"/>
            <a:r>
              <a:rPr lang="en-US" sz="2400" dirty="0" smtClean="0"/>
              <a:t>The last task put her in eternal sleep after opening the mysterious box.</a:t>
            </a:r>
          </a:p>
          <a:p>
            <a:pPr eaLnBrk="1" hangingPunct="1"/>
            <a:r>
              <a:rPr lang="en-US" sz="2400" dirty="0" smtClean="0"/>
              <a:t>Cupid heals and wakes Psyche up with a light touch of his arrow. </a:t>
            </a:r>
          </a:p>
          <a:p>
            <a:pPr eaLnBrk="1" hangingPunct="1"/>
            <a:r>
              <a:rPr lang="en-US" sz="2400" dirty="0" smtClean="0"/>
              <a:t>He agrees to stop his mischiefs of making gods and goddesses fall in love.</a:t>
            </a:r>
          </a:p>
          <a:p>
            <a:pPr eaLnBrk="1" hangingPunct="1"/>
            <a:r>
              <a:rPr lang="en-US" sz="2400" dirty="0" smtClean="0"/>
              <a:t>Venus is then satisfied with them marring because Psyche is immortal and doesn’t get attention from people on earth anymore.</a:t>
            </a:r>
          </a:p>
        </p:txBody>
      </p:sp>
    </p:spTree>
    <p:extLst>
      <p:ext uri="{BB962C8B-B14F-4D97-AF65-F5344CB8AC3E}">
        <p14:creationId xmlns:p14="http://schemas.microsoft.com/office/powerpoint/2010/main" val="2914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spanic Heritage Month 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27DE81-D45E-496F-810E-8BDAA9E19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513</Words>
  <Application>Microsoft Office PowerPoint</Application>
  <PresentationFormat>On-screen Show (4:3)</PresentationFormat>
  <Paragraphs>90</Paragraphs>
  <Slides>14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PGothic</vt:lpstr>
      <vt:lpstr>Arial</vt:lpstr>
      <vt:lpstr>Arial Rounded MT Bold</vt:lpstr>
      <vt:lpstr>Gill Sans MT</vt:lpstr>
      <vt:lpstr>Times New Roman</vt:lpstr>
      <vt:lpstr>Hispanic Heritage Month presentation</vt:lpstr>
      <vt:lpstr>Cupid and Psyche</vt:lpstr>
      <vt:lpstr>Characters</vt:lpstr>
      <vt:lpstr>Characters</vt:lpstr>
      <vt:lpstr>Characters</vt:lpstr>
      <vt:lpstr>Characters</vt:lpstr>
      <vt:lpstr>Myth</vt:lpstr>
      <vt:lpstr>Myth</vt:lpstr>
      <vt:lpstr>Myth</vt:lpstr>
      <vt:lpstr>Myth</vt:lpstr>
      <vt:lpstr>Analysis</vt:lpstr>
      <vt:lpstr>Themes</vt:lpstr>
      <vt:lpstr>Work Cited</vt:lpstr>
      <vt:lpstr>Questions &amp; Answers</vt:lpstr>
      <vt:lpstr>Resources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Cupid and Psyche</dc:title>
  <dc:creator>Ana C Gonzalez Sarmiento</dc:creator>
  <cp:keywords/>
  <cp:lastModifiedBy>Ana C Gonzalez Sarmiento</cp:lastModifiedBy>
  <cp:revision>10</cp:revision>
  <dcterms:created xsi:type="dcterms:W3CDTF">2015-04-07T18:54:13Z</dcterms:created>
  <dcterms:modified xsi:type="dcterms:W3CDTF">2015-04-08T18:46:35Z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