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8139-E43B-423B-86BA-EF498D4825A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0421-5B9E-4495-BB97-14E1399DC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4134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8139-E43B-423B-86BA-EF498D4825A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0421-5B9E-4495-BB97-14E1399DC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223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8139-E43B-423B-86BA-EF498D4825A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0421-5B9E-4495-BB97-14E1399DC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38656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8139-E43B-423B-86BA-EF498D4825A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0421-5B9E-4495-BB97-14E1399DC2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18549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8139-E43B-423B-86BA-EF498D4825A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0421-5B9E-4495-BB97-14E1399DC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6897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8139-E43B-423B-86BA-EF498D4825A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0421-5B9E-4495-BB97-14E1399DC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3291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8139-E43B-423B-86BA-EF498D4825A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0421-5B9E-4495-BB97-14E1399DC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72000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8139-E43B-423B-86BA-EF498D4825A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0421-5B9E-4495-BB97-14E1399DC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2157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8139-E43B-423B-86BA-EF498D4825A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0421-5B9E-4495-BB97-14E1399DC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1528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8139-E43B-423B-86BA-EF498D4825A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0421-5B9E-4495-BB97-14E1399DC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412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8139-E43B-423B-86BA-EF498D4825A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0421-5B9E-4495-BB97-14E1399DC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269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8139-E43B-423B-86BA-EF498D4825A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0421-5B9E-4495-BB97-14E1399DC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1469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8139-E43B-423B-86BA-EF498D4825A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0421-5B9E-4495-BB97-14E1399DC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99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8139-E43B-423B-86BA-EF498D4825A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0421-5B9E-4495-BB97-14E1399DC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9881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8139-E43B-423B-86BA-EF498D4825A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0421-5B9E-4495-BB97-14E1399DC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0869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8139-E43B-423B-86BA-EF498D4825A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0421-5B9E-4495-BB97-14E1399DC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771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98139-E43B-423B-86BA-EF498D4825A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80421-5B9E-4495-BB97-14E1399DC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6990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6798139-E43B-423B-86BA-EF498D4825A9}" type="datetimeFigureOut">
              <a:rPr lang="en-US" smtClean="0"/>
              <a:pPr/>
              <a:t>4/10/2015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8980421-5B9E-4495-BB97-14E1399DC2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61440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Cupid and Psyche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117" y="7885867"/>
            <a:ext cx="18099445" cy="14737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50" name="Picture 2" descr="https://encrypted-tbn0.gstatic.com/images?q=tbn:ANd9GcTWW6B6u1hppvl00dAFm1MAMHmo8T2KKZVWZdaVN80kijPPozmJ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98340"/>
            <a:ext cx="4583850" cy="3259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s-media-cache-ak0.pinimg.com/236x/0a/ca/85/0aca85f57fcf6c7189ff0c4b01c773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88626" y="0"/>
            <a:ext cx="3792794" cy="29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073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CUPID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1024128" y="2286000"/>
            <a:ext cx="9720071" cy="1849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Son of Venus (goddess of love and beauty)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Sent by his mother to make Psyche fall in love with a monster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Cupid fell in love with Psyche when he saw her beauty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8840" y="3829720"/>
            <a:ext cx="3488718" cy="266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408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Sister of Venus</a:t>
            </a:r>
          </a:p>
          <a:p>
            <a:r>
              <a:rPr lang="en-US" dirty="0" smtClean="0"/>
              <a:t>Wife of Cupid</a:t>
            </a:r>
          </a:p>
          <a:p>
            <a:r>
              <a:rPr lang="en-US" dirty="0" smtClean="0"/>
              <a:t>Goddess of the soul</a:t>
            </a:r>
          </a:p>
          <a:p>
            <a:r>
              <a:rPr lang="en-US" dirty="0" smtClean="0"/>
              <a:t>Depicted in ancient mosaics as a butterfly winged Goddess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www.doctorjung.org/Dr._K.E._Jung/About_psi_files/psi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486274"/>
            <a:ext cx="2371725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-media-cache-ak0.pinimg.com/originals/8c/b5/c5/8cb5c5c67a89cb3590f222971276f6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6700" y="4132397"/>
            <a:ext cx="4305300" cy="272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600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858851"/>
          </a:xfrm>
        </p:spPr>
        <p:txBody>
          <a:bodyPr>
            <a:normAutofit/>
          </a:bodyPr>
          <a:lstStyle/>
          <a:p>
            <a:r>
              <a:rPr lang="en-US" dirty="0" smtClean="0"/>
              <a:t>Venus sends Cupid, out of jealousy , to shoot an ugly beast with an arrow of affection towards Psyche.</a:t>
            </a:r>
          </a:p>
          <a:p>
            <a:r>
              <a:rPr lang="en-US" dirty="0" smtClean="0"/>
              <a:t>Parents visited an oracle</a:t>
            </a:r>
          </a:p>
          <a:p>
            <a:r>
              <a:rPr lang="en-US" dirty="0" err="1" smtClean="0"/>
              <a:t>Pysche</a:t>
            </a:r>
            <a:r>
              <a:rPr lang="en-US" dirty="0" smtClean="0"/>
              <a:t> was banished to the top of a mountain </a:t>
            </a:r>
          </a:p>
          <a:p>
            <a:r>
              <a:rPr lang="en-US" dirty="0" smtClean="0"/>
              <a:t>“The man in the shadows” would appear at night to her as her husband </a:t>
            </a:r>
            <a:endParaRPr lang="en-US" dirty="0"/>
          </a:p>
          <a:p>
            <a:r>
              <a:rPr lang="en-US" dirty="0" smtClean="0"/>
              <a:t>Sisters visited</a:t>
            </a:r>
          </a:p>
          <a:p>
            <a:r>
              <a:rPr lang="en-US" dirty="0"/>
              <a:t>T</a:t>
            </a:r>
            <a:r>
              <a:rPr lang="en-US" dirty="0" smtClean="0"/>
              <a:t>heir jealousy of Psyche grew more and more</a:t>
            </a:r>
          </a:p>
          <a:p>
            <a:r>
              <a:rPr lang="en-US" dirty="0"/>
              <a:t>F</a:t>
            </a:r>
            <a:r>
              <a:rPr lang="en-US" dirty="0" smtClean="0"/>
              <a:t>ind out who her secret lover was while he was sleeping</a:t>
            </a:r>
          </a:p>
          <a:p>
            <a:r>
              <a:rPr lang="en-US" dirty="0" smtClean="0"/>
              <a:t>That night she used a candle and found out her lover was cupid</a:t>
            </a:r>
          </a:p>
          <a:p>
            <a:pPr marL="36900" indent="0">
              <a:buNone/>
            </a:pPr>
            <a:r>
              <a:rPr lang="en-US" dirty="0"/>
              <a:t> </a:t>
            </a:r>
            <a:r>
              <a:rPr lang="en-US" dirty="0" smtClean="0"/>
              <a:t>&amp; he fled</a:t>
            </a:r>
          </a:p>
          <a:p>
            <a:pPr marL="3690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651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Archetypes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Divine Interdiction </a:t>
            </a:r>
          </a:p>
          <a:p>
            <a:pPr lvl="1"/>
            <a:r>
              <a:rPr lang="en-US" dirty="0" smtClean="0"/>
              <a:t>Cupid not revealing himself </a:t>
            </a:r>
          </a:p>
          <a:p>
            <a:r>
              <a:rPr lang="en-US" dirty="0" smtClean="0"/>
              <a:t>The Shadow</a:t>
            </a:r>
          </a:p>
          <a:p>
            <a:pPr lvl="1"/>
            <a:r>
              <a:rPr lang="en-US" dirty="0" smtClean="0"/>
              <a:t>Cupid coming in the night</a:t>
            </a:r>
          </a:p>
          <a:p>
            <a:r>
              <a:rPr lang="en-US" dirty="0" smtClean="0"/>
              <a:t>The Castle </a:t>
            </a:r>
          </a:p>
          <a:p>
            <a:pPr lvl="1"/>
            <a:r>
              <a:rPr lang="en-US" dirty="0" smtClean="0"/>
              <a:t>Psyche after </a:t>
            </a:r>
            <a:r>
              <a:rPr lang="en-US" dirty="0" err="1" smtClean="0"/>
              <a:t>banishement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0675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Greek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Destiny always prevails</a:t>
            </a:r>
          </a:p>
          <a:p>
            <a:r>
              <a:rPr lang="en-US" dirty="0" smtClean="0"/>
              <a:t>Jealousy can lead to unintended permanent actions</a:t>
            </a:r>
          </a:p>
          <a:p>
            <a:r>
              <a:rPr lang="en-US" dirty="0" smtClean="0"/>
              <a:t>Love conquers all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8461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-457200">
              <a:buNone/>
            </a:pPr>
            <a:r>
              <a:rPr lang="en-US" dirty="0"/>
              <a:t>Grant, Michael. "The Invisible Lover." Myths of the Greeks and Romans. I ed. Vol. 16. </a:t>
            </a:r>
            <a:r>
              <a:rPr lang="en-US" dirty="0" smtClean="0"/>
              <a:t>       	Cleveland</a:t>
            </a:r>
            <a:r>
              <a:rPr lang="en-US" dirty="0"/>
              <a:t>: World Pub., </a:t>
            </a:r>
            <a:r>
              <a:rPr lang="en-US" dirty="0" smtClean="0"/>
              <a:t>1962</a:t>
            </a:r>
            <a:r>
              <a:rPr lang="en-US" dirty="0"/>
              <a:t>. 408. Print. </a:t>
            </a:r>
            <a:endParaRPr lang="en-US" dirty="0" smtClean="0"/>
          </a:p>
          <a:p>
            <a:pPr marL="36900" indent="-457200">
              <a:buNone/>
            </a:pPr>
            <a:r>
              <a:rPr lang="en-US" dirty="0" smtClean="0"/>
              <a:t>		"Home | Company.wizards.com." Web. 8 Apr. 2015</a:t>
            </a:r>
            <a:r>
              <a:rPr lang="en-US" dirty="0"/>
              <a:t>. </a:t>
            </a:r>
            <a:r>
              <a:rPr lang="en-US" i="1" dirty="0"/>
              <a:t>http://archive.wizards.com/</a:t>
            </a:r>
            <a:endParaRPr lang="en-US" i="1" dirty="0" smtClean="0"/>
          </a:p>
          <a:p>
            <a:pPr marL="36900" indent="-457200">
              <a:buNone/>
            </a:pPr>
            <a:r>
              <a:rPr lang="en-US" dirty="0" smtClean="0"/>
              <a:t>		"Myths and Legends - The Tale of Cupid and Psyche." Web. 8 Apr. 2015</a:t>
            </a:r>
            <a:r>
              <a:rPr lang="en-US" dirty="0"/>
              <a:t>. </a:t>
            </a:r>
            <a:r>
              <a:rPr lang="en-US" dirty="0" smtClean="0"/>
              <a:t>	</a:t>
            </a:r>
            <a:r>
              <a:rPr lang="en-US" i="1" dirty="0" smtClean="0"/>
              <a:t>http</a:t>
            </a:r>
            <a:r>
              <a:rPr lang="en-US" i="1" dirty="0"/>
              <a:t>://ancienthistory.about.com/cs/grecoromanmyth1/a/mythslegends_4.htm</a:t>
            </a:r>
            <a:endParaRPr lang="en-US" i="1" dirty="0" smtClean="0"/>
          </a:p>
          <a:p>
            <a:pPr marL="36900" indent="-457200">
              <a:buNone/>
            </a:pPr>
            <a:r>
              <a:rPr lang="en-US" dirty="0" smtClean="0"/>
              <a:t>		"THEOI GREEK MYTHOLOGY, Exploring Mythology &amp; the Greek Gods ..." Web. 8 	Apr. 2015</a:t>
            </a:r>
            <a:r>
              <a:rPr lang="en-US" dirty="0"/>
              <a:t>. </a:t>
            </a:r>
            <a:r>
              <a:rPr lang="en-US" i="1" dirty="0"/>
              <a:t>http://www.theoi.com/</a:t>
            </a:r>
          </a:p>
        </p:txBody>
      </p:sp>
    </p:spTree>
    <p:extLst>
      <p:ext uri="{BB962C8B-B14F-4D97-AF65-F5344CB8AC3E}">
        <p14:creationId xmlns:p14="http://schemas.microsoft.com/office/powerpoint/2010/main" xmlns="" val="7292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103</TotalTime>
  <Words>206</Words>
  <Application>Microsoft Office PowerPoint</Application>
  <PresentationFormat>Custom</PresentationFormat>
  <Paragraphs>37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Slate</vt:lpstr>
      <vt:lpstr>Cupid and Psyche</vt:lpstr>
      <vt:lpstr>CUPID</vt:lpstr>
      <vt:lpstr>Psyche</vt:lpstr>
      <vt:lpstr>Myth</vt:lpstr>
      <vt:lpstr>Archetypes </vt:lpstr>
      <vt:lpstr>Greek Culture</vt:lpstr>
      <vt:lpstr>Works Cited</vt:lpstr>
    </vt:vector>
  </TitlesOfParts>
  <Company>EPISD.ORG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Cupid and Psych</dc:title>
  <dc:creator>Mackenzie M Lunghi</dc:creator>
  <cp:lastModifiedBy>EPISD</cp:lastModifiedBy>
  <cp:revision>9</cp:revision>
  <dcterms:created xsi:type="dcterms:W3CDTF">2015-04-07T15:26:43Z</dcterms:created>
  <dcterms:modified xsi:type="dcterms:W3CDTF">2015-04-10T15:34:36Z</dcterms:modified>
</cp:coreProperties>
</file>