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2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284-E00F-4B3F-B8A3-7868CCCB9AB6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05F2C-A6E7-4A43-AC17-C4A81AFFB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78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cities I used </a:t>
            </a:r>
            <a:r>
              <a:rPr lang="en-US" smtClean="0"/>
              <a:t>shmoop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05F2C-A6E7-4A43-AC17-C4A81AFFB85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253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thanasis.com/Pyotr_Ivanovich_SokolovL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Daedalus and </a:t>
            </a:r>
            <a:r>
              <a:rPr lang="en-US" dirty="0" err="1" smtClean="0"/>
              <a:t>icarus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trejo</a:t>
            </a:r>
            <a:r>
              <a:rPr lang="en-US" dirty="0" smtClean="0"/>
              <a:t>, Denisse </a:t>
            </a:r>
            <a:r>
              <a:rPr lang="en-US" dirty="0" err="1" smtClean="0"/>
              <a:t>yeverino</a:t>
            </a:r>
            <a:r>
              <a:rPr lang="en-US" dirty="0" smtClean="0"/>
              <a:t>, Belen Charnichart, Isabel </a:t>
            </a:r>
            <a:r>
              <a:rPr lang="en-US" dirty="0" err="1" smtClean="0"/>
              <a:t>sandberg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425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Daedalus and Icarus symbol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4283" y="1790747"/>
            <a:ext cx="895350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969" y="3875001"/>
            <a:ext cx="3474179" cy="2779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378" y="3914946"/>
            <a:ext cx="3328988" cy="266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8854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Daedalus and Icarus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Daedalus was a great inventor and </a:t>
            </a:r>
            <a:r>
              <a:rPr lang="en-US" sz="2800" dirty="0" smtClean="0"/>
              <a:t>architect</a:t>
            </a:r>
          </a:p>
          <a:p>
            <a:pPr lvl="0"/>
            <a:r>
              <a:rPr lang="en-US" sz="2800" dirty="0"/>
              <a:t>H</a:t>
            </a:r>
            <a:r>
              <a:rPr lang="en-US" sz="2800" dirty="0" smtClean="0"/>
              <a:t>is </a:t>
            </a:r>
            <a:r>
              <a:rPr lang="en-US" sz="2800" dirty="0"/>
              <a:t>sister is Perdix</a:t>
            </a:r>
          </a:p>
          <a:p>
            <a:pPr lvl="0"/>
            <a:r>
              <a:rPr lang="en-US" sz="2800" dirty="0" smtClean="0"/>
              <a:t>He was child </a:t>
            </a:r>
            <a:r>
              <a:rPr lang="en-US" sz="2800" dirty="0"/>
              <a:t>of either Metion or Eupalamus</a:t>
            </a:r>
          </a:p>
          <a:p>
            <a:r>
              <a:rPr lang="en-US" sz="2800" dirty="0" smtClean="0"/>
              <a:t>Descendants </a:t>
            </a:r>
            <a:r>
              <a:rPr lang="en-US" sz="2800" dirty="0"/>
              <a:t>from Erechtheus, King of Athens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8"/>
            <a:ext cx="4995332" cy="1493498"/>
          </a:xfrm>
        </p:spPr>
        <p:txBody>
          <a:bodyPr/>
          <a:lstStyle/>
          <a:p>
            <a:pPr lvl="0"/>
            <a:r>
              <a:rPr lang="en-US" sz="2800" dirty="0"/>
              <a:t>Icarus son of </a:t>
            </a:r>
            <a:r>
              <a:rPr lang="en-US" sz="2800" dirty="0" smtClean="0"/>
              <a:t>Daedalus</a:t>
            </a:r>
          </a:p>
          <a:p>
            <a:pPr lvl="0"/>
            <a:r>
              <a:rPr lang="en-US" sz="2800" dirty="0" smtClean="0"/>
              <a:t>Died escaping Crete</a:t>
            </a:r>
            <a:endParaRPr lang="en-US" sz="2800" dirty="0"/>
          </a:p>
          <a:p>
            <a:endParaRPr lang="en-US" dirty="0"/>
          </a:p>
        </p:txBody>
      </p:sp>
      <p:pic>
        <p:nvPicPr>
          <p:cNvPr id="6146" name="Picture 2" descr="E:\Myth Man's Icarus and Daedalus_files\Pyotr_Ivanovich_Sokolov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4528" y="3302838"/>
            <a:ext cx="2633452" cy="3555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2469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Daedalus and Icarus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1" y="2206462"/>
            <a:ext cx="10131425" cy="465153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Daedalus created </a:t>
            </a:r>
            <a:r>
              <a:rPr lang="en-US" sz="2400" dirty="0"/>
              <a:t>the Labyrinth and placed the Minotaur in it</a:t>
            </a:r>
          </a:p>
          <a:p>
            <a:pPr lvl="0"/>
            <a:r>
              <a:rPr lang="en-US" sz="2400" dirty="0" smtClean="0"/>
              <a:t>Daedalus </a:t>
            </a:r>
            <a:r>
              <a:rPr lang="en-US" sz="2400" dirty="0"/>
              <a:t>built the Labyrinth to encase the </a:t>
            </a:r>
            <a:r>
              <a:rPr lang="en-US" sz="2400" dirty="0" smtClean="0"/>
              <a:t>Minotaur</a:t>
            </a:r>
          </a:p>
          <a:p>
            <a:r>
              <a:rPr lang="en-US" sz="2400" dirty="0"/>
              <a:t>Daedalus was banished to Crete to work for King </a:t>
            </a:r>
            <a:r>
              <a:rPr lang="en-US" sz="2400" dirty="0" smtClean="0"/>
              <a:t>Minos</a:t>
            </a:r>
          </a:p>
          <a:p>
            <a:pPr lvl="0"/>
            <a:r>
              <a:rPr lang="en-US" sz="2400" dirty="0" smtClean="0"/>
              <a:t>Icarus </a:t>
            </a:r>
            <a:r>
              <a:rPr lang="en-US" sz="2400" dirty="0"/>
              <a:t>and his father were escaping a Cretan prison on wings made of wax and feathers</a:t>
            </a:r>
          </a:p>
          <a:p>
            <a:pPr lvl="0"/>
            <a:r>
              <a:rPr lang="en-US" sz="2400" dirty="0" smtClean="0"/>
              <a:t>Icarus ignored </a:t>
            </a:r>
            <a:r>
              <a:rPr lang="en-US" sz="2400" dirty="0"/>
              <a:t>his father’s warning of flying to close to the sun</a:t>
            </a:r>
          </a:p>
          <a:p>
            <a:pPr lvl="0"/>
            <a:r>
              <a:rPr lang="en-US" sz="2400" dirty="0"/>
              <a:t>The wax melted and fell into the sea south of Samos</a:t>
            </a:r>
          </a:p>
          <a:p>
            <a:pPr lvl="0"/>
            <a:r>
              <a:rPr lang="en-US" sz="2400" dirty="0"/>
              <a:t>The sea was named Icarian after </a:t>
            </a:r>
            <a:r>
              <a:rPr lang="en-US" sz="2400" dirty="0" smtClean="0"/>
              <a:t>his death</a:t>
            </a:r>
            <a:endParaRPr lang="en-US" sz="2400" dirty="0"/>
          </a:p>
          <a:p>
            <a:pPr lvl="0"/>
            <a:r>
              <a:rPr lang="en-US" sz="2400" dirty="0"/>
              <a:t>The body washed ashore on an island named Icaria</a:t>
            </a:r>
          </a:p>
          <a:p>
            <a:pPr lvl="0"/>
            <a:r>
              <a:rPr lang="en-US" sz="2400" dirty="0" smtClean="0"/>
              <a:t>Icarus was </a:t>
            </a:r>
            <a:r>
              <a:rPr lang="en-US" sz="2400" dirty="0"/>
              <a:t>buried by Hercules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952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Father-Son conflict- Daedalus and Icarus</a:t>
            </a:r>
          </a:p>
          <a:p>
            <a:r>
              <a:rPr lang="en-US" sz="2800" dirty="0" smtClean="0"/>
              <a:t>The Outcast- Daedalus</a:t>
            </a:r>
          </a:p>
          <a:p>
            <a:r>
              <a:rPr lang="en-US" sz="2800" dirty="0" smtClean="0"/>
              <a:t>The Fall- Icarus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53971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not do anything that will exceed a God because you will be punished.</a:t>
            </a:r>
          </a:p>
          <a:p>
            <a:r>
              <a:rPr lang="en-US" sz="2800" dirty="0" smtClean="0"/>
              <a:t>Obey your elders.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2215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75" y="2120033"/>
            <a:ext cx="11506199" cy="3649133"/>
          </a:xfrm>
        </p:spPr>
        <p:txBody>
          <a:bodyPr/>
          <a:lstStyle/>
          <a:p>
            <a:r>
              <a:rPr lang="en-US" dirty="0" smtClean="0"/>
              <a:t>Lowe, Alice, and Arvis Stewart. “Daedalus.” </a:t>
            </a:r>
            <a:r>
              <a:rPr lang="en-US" i="1" dirty="0" smtClean="0"/>
              <a:t>Greek Gods and Heroes. </a:t>
            </a:r>
            <a:r>
              <a:rPr lang="en-US" dirty="0" smtClean="0"/>
              <a:t>El Paso: Simon and Schuster, 2015. 139-145. Print</a:t>
            </a:r>
          </a:p>
          <a:p>
            <a:r>
              <a:rPr lang="en-US" dirty="0" smtClean="0"/>
              <a:t>“Daedalus.” </a:t>
            </a:r>
            <a:r>
              <a:rPr lang="en-US" i="1" dirty="0" smtClean="0"/>
              <a:t>Myths and Legends of the World. </a:t>
            </a:r>
            <a:r>
              <a:rPr lang="en-US" dirty="0" smtClean="0"/>
              <a:t>Advameg, Inc. Web. 7 Apr. 2015</a:t>
            </a:r>
          </a:p>
          <a:p>
            <a:r>
              <a:rPr lang="en-US" dirty="0" smtClean="0"/>
              <a:t>Sokolov, Ivanovich. </a:t>
            </a:r>
            <a:r>
              <a:rPr lang="en-US" i="1" dirty="0" smtClean="0"/>
              <a:t>Daedalus and Icarus. </a:t>
            </a:r>
            <a:r>
              <a:rPr lang="en-US" dirty="0" smtClean="0"/>
              <a:t>Digital image. </a:t>
            </a:r>
            <a:r>
              <a:rPr lang="en-US" i="1" dirty="0" smtClean="0"/>
              <a:t>Myth Man’s Greek Mythology Today. </a:t>
            </a:r>
            <a:r>
              <a:rPr lang="en-US" dirty="0" smtClean="0"/>
              <a:t>Web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1223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94</TotalTime>
  <Words>254</Words>
  <Application>Microsoft Office PowerPoint</Application>
  <PresentationFormat>Custom</PresentationFormat>
  <Paragraphs>33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Celestial</vt:lpstr>
      <vt:lpstr>Daedalus and icarus</vt:lpstr>
      <vt:lpstr>Daedalus and Icarus symbol</vt:lpstr>
      <vt:lpstr>Daedalus and Icarus Information</vt:lpstr>
      <vt:lpstr>Daedalus and Icarus Background</vt:lpstr>
      <vt:lpstr>archetypes</vt:lpstr>
      <vt:lpstr>Themes</vt:lpstr>
      <vt:lpstr>Works citied</vt:lpstr>
    </vt:vector>
  </TitlesOfParts>
  <Company>EPISD.ORG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Daedalus and icarus</dc:title>
  <dc:creator>Belen Charnichart</dc:creator>
  <cp:lastModifiedBy>Denisse Yeverino</cp:lastModifiedBy>
  <cp:revision>6</cp:revision>
  <dcterms:created xsi:type="dcterms:W3CDTF">2015-04-08T18:01:08Z</dcterms:created>
  <dcterms:modified xsi:type="dcterms:W3CDTF">2015-04-09T03:50:01Z</dcterms:modified>
</cp:coreProperties>
</file>