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3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5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5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37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37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08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8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62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16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2493-49CD-4F39-BE8F-039FF9327FB2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17B3-2DD8-409B-B9EF-050AA142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2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6948" y="-81179"/>
            <a:ext cx="12388947" cy="693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454" y="207962"/>
            <a:ext cx="9298546" cy="2651147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Daedalus and Icarus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By: Sofia A.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Ashley R.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Alexa V.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Elissa P.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411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Daedalus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Labyrinth creator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Father of Icarus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Inventor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Bright</a:t>
            </a:r>
          </a:p>
          <a:p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211" y="1452855"/>
            <a:ext cx="3931408" cy="39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5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Icarus 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Son of Daedalus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King </a:t>
            </a:r>
            <a:r>
              <a:rPr lang="en-US" dirty="0" err="1" smtClean="0">
                <a:latin typeface="Algerian" panose="04020705040A02060702" pitchFamily="82" charset="0"/>
              </a:rPr>
              <a:t>minos</a:t>
            </a:r>
            <a:r>
              <a:rPr lang="en-US" dirty="0" smtClean="0">
                <a:latin typeface="Algerian" panose="04020705040A02060702" pitchFamily="82" charset="0"/>
              </a:rPr>
              <a:t>’ servant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stubborn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742" y="2859038"/>
            <a:ext cx="58578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877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myth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lgerian" panose="04020705040A02060702" pitchFamily="82" charset="0"/>
              </a:rPr>
              <a:t>Dadalus</a:t>
            </a:r>
            <a:r>
              <a:rPr lang="en-US" dirty="0" smtClean="0">
                <a:latin typeface="Algerian" panose="04020705040A02060702" pitchFamily="82" charset="0"/>
              </a:rPr>
              <a:t> created the labyrinth for king </a:t>
            </a:r>
            <a:r>
              <a:rPr lang="en-US" dirty="0" err="1" smtClean="0">
                <a:latin typeface="Algerian" panose="04020705040A02060702" pitchFamily="82" charset="0"/>
              </a:rPr>
              <a:t>minos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</a:p>
          <a:p>
            <a:pPr lvl="1"/>
            <a:r>
              <a:rPr lang="en-US" dirty="0" smtClean="0">
                <a:latin typeface="Algerian" panose="04020705040A02060702" pitchFamily="82" charset="0"/>
              </a:rPr>
              <a:t>Imprison enemies with minotaur inside to kill them </a:t>
            </a:r>
            <a:endParaRPr lang="en-US" dirty="0">
              <a:latin typeface="Algerian" panose="04020705040A02060702" pitchFamily="82" charset="0"/>
            </a:endParaRPr>
          </a:p>
          <a:p>
            <a:r>
              <a:rPr lang="en-US" dirty="0" err="1" smtClean="0">
                <a:latin typeface="Algerian" panose="04020705040A02060702" pitchFamily="82" charset="0"/>
              </a:rPr>
              <a:t>Dadalus</a:t>
            </a:r>
            <a:r>
              <a:rPr lang="en-US" dirty="0" smtClean="0">
                <a:latin typeface="Algerian" panose="04020705040A02060702" pitchFamily="82" charset="0"/>
              </a:rPr>
              <a:t> advised princess Ariadne to help </a:t>
            </a:r>
            <a:r>
              <a:rPr lang="en-US" dirty="0" err="1" smtClean="0">
                <a:latin typeface="Algerian" panose="04020705040A02060702" pitchFamily="82" charset="0"/>
              </a:rPr>
              <a:t>theseus</a:t>
            </a:r>
            <a:r>
              <a:rPr lang="en-US" dirty="0" smtClean="0">
                <a:latin typeface="Algerian" panose="04020705040A02060702" pitchFamily="82" charset="0"/>
              </a:rPr>
              <a:t> escape the labyrinth and kill minotaur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King </a:t>
            </a:r>
            <a:r>
              <a:rPr lang="en-US" dirty="0" err="1" smtClean="0">
                <a:latin typeface="Algerian" panose="04020705040A02060702" pitchFamily="82" charset="0"/>
              </a:rPr>
              <a:t>minos</a:t>
            </a:r>
            <a:r>
              <a:rPr lang="en-US" dirty="0" smtClean="0">
                <a:latin typeface="Algerian" panose="04020705040A02060702" pitchFamily="82" charset="0"/>
              </a:rPr>
              <a:t> found out and imprisoned Daedalus and Icarus inside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Escaped by making wings made of trees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Daedalus warned his son not to fly close to sun or else wings would melt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Icarus flew close to the sun, his wings melted and he fell in the sea and drowned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15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archetypes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Father son conflict </a:t>
            </a:r>
          </a:p>
          <a:p>
            <a:pPr lvl="1"/>
            <a:r>
              <a:rPr lang="en-US" dirty="0" smtClean="0">
                <a:latin typeface="Algerian" panose="04020705040A02060702" pitchFamily="82" charset="0"/>
              </a:rPr>
              <a:t>Icarus did not listen to his father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The fall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The mentor </a:t>
            </a:r>
          </a:p>
          <a:p>
            <a:endParaRPr lang="en-US" dirty="0" smtClean="0">
              <a:latin typeface="Algerian" panose="04020705040A02060702" pitchFamily="82" charset="0"/>
            </a:endParaRPr>
          </a:p>
          <a:p>
            <a:pPr marL="457200" lvl="1" indent="0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pPr marL="457200" lvl="1" indent="0">
              <a:buNone/>
            </a:pPr>
            <a:endParaRPr lang="en-US" dirty="0" smtClean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315" y="1300163"/>
            <a:ext cx="32674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69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Greek culture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Theme: listen to elders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Patriarchal family </a:t>
            </a:r>
          </a:p>
          <a:p>
            <a:pPr lvl="1"/>
            <a:r>
              <a:rPr lang="en-US" dirty="0" smtClean="0">
                <a:latin typeface="Algerian" panose="04020705040A02060702" pitchFamily="82" charset="0"/>
              </a:rPr>
              <a:t>Husband head of family and discipline </a:t>
            </a:r>
          </a:p>
          <a:p>
            <a:pPr marL="0" indent="0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61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Bibliography 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lgerian" panose="04020705040A02060702" pitchFamily="82" charset="0"/>
              </a:rPr>
              <a:t>Mercatante</a:t>
            </a:r>
            <a:r>
              <a:rPr lang="en-US" dirty="0" smtClean="0">
                <a:latin typeface="Algerian" panose="04020705040A02060702" pitchFamily="82" charset="0"/>
              </a:rPr>
              <a:t>, Anthony and </a:t>
            </a:r>
            <a:r>
              <a:rPr lang="en-US" dirty="0" err="1" smtClean="0">
                <a:latin typeface="Algerian" panose="04020705040A02060702" pitchFamily="82" charset="0"/>
              </a:rPr>
              <a:t>james</a:t>
            </a:r>
            <a:r>
              <a:rPr lang="en-US" dirty="0" smtClean="0">
                <a:latin typeface="Algerian" panose="04020705040A02060702" pitchFamily="82" charset="0"/>
              </a:rPr>
              <a:t> r. </a:t>
            </a:r>
            <a:r>
              <a:rPr lang="en-US" dirty="0" err="1" smtClean="0">
                <a:latin typeface="Algerian" panose="04020705040A02060702" pitchFamily="82" charset="0"/>
              </a:rPr>
              <a:t>dow</a:t>
            </a:r>
            <a:r>
              <a:rPr lang="en-US" dirty="0" smtClean="0">
                <a:latin typeface="Algerian" panose="04020705040A02060702" pitchFamily="82" charset="0"/>
              </a:rPr>
              <a:t>.</a:t>
            </a:r>
            <a:r>
              <a:rPr lang="en-US" i="1" dirty="0" smtClean="0">
                <a:latin typeface="Algerian" panose="04020705040A02060702" pitchFamily="82" charset="0"/>
              </a:rPr>
              <a:t> World 	mythology and legend</a:t>
            </a:r>
            <a:r>
              <a:rPr lang="en-US" dirty="0" smtClean="0">
                <a:latin typeface="Algerian" panose="04020705040A02060702" pitchFamily="82" charset="0"/>
              </a:rPr>
              <a:t>. New York: facts on file, 	2004. print. 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“Greek myths and </a:t>
            </a:r>
            <a:r>
              <a:rPr lang="en-US" dirty="0" err="1" smtClean="0">
                <a:latin typeface="Algerian" panose="04020705040A02060702" pitchFamily="82" charset="0"/>
              </a:rPr>
              <a:t>greek</a:t>
            </a:r>
            <a:r>
              <a:rPr lang="en-US" dirty="0" smtClean="0">
                <a:latin typeface="Algerian" panose="04020705040A02060702" pitchFamily="82" charset="0"/>
              </a:rPr>
              <a:t> mythology,” </a:t>
            </a:r>
            <a:r>
              <a:rPr lang="en-US" i="1" dirty="0" err="1" smtClean="0">
                <a:latin typeface="Algerian" panose="04020705040A02060702" pitchFamily="82" charset="0"/>
              </a:rPr>
              <a:t>greekmyths</a:t>
            </a:r>
            <a:r>
              <a:rPr lang="en-US" i="1" dirty="0" smtClean="0">
                <a:latin typeface="Algerian" panose="04020705040A02060702" pitchFamily="82" charset="0"/>
              </a:rPr>
              <a:t>-	</a:t>
            </a:r>
            <a:r>
              <a:rPr lang="en-US" i="1" dirty="0" err="1" smtClean="0">
                <a:latin typeface="Algerian" panose="04020705040A02060702" pitchFamily="82" charset="0"/>
              </a:rPr>
              <a:t>greek</a:t>
            </a:r>
            <a:r>
              <a:rPr lang="en-US" i="1" dirty="0" smtClean="0">
                <a:latin typeface="Algerian" panose="04020705040A02060702" pitchFamily="82" charset="0"/>
              </a:rPr>
              <a:t> mythology. 2015. www. </a:t>
            </a:r>
            <a:r>
              <a:rPr lang="en-US" i="1" dirty="0" err="1" smtClean="0">
                <a:latin typeface="Algerian" panose="04020705040A02060702" pitchFamily="82" charset="0"/>
              </a:rPr>
              <a:t>Greekmyths</a:t>
            </a:r>
            <a:r>
              <a:rPr lang="en-US" i="1" dirty="0" smtClean="0">
                <a:latin typeface="Algerian" panose="04020705040A02060702" pitchFamily="82" charset="0"/>
              </a:rPr>
              <a:t>-	greekmythology.com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44429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154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Daedalus and Icarus</vt:lpstr>
      <vt:lpstr>Daedalus</vt:lpstr>
      <vt:lpstr>Icarus </vt:lpstr>
      <vt:lpstr>myth</vt:lpstr>
      <vt:lpstr>archetypes</vt:lpstr>
      <vt:lpstr>Greek culture</vt:lpstr>
      <vt:lpstr>Bibliography </vt:lpstr>
    </vt:vector>
  </TitlesOfParts>
  <Company>EPISD.ORG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Daedalus and Icarus</dc:title>
  <dc:creator>Ashley Rivera</dc:creator>
  <cp:lastModifiedBy>EPISD</cp:lastModifiedBy>
  <cp:revision>11</cp:revision>
  <dcterms:created xsi:type="dcterms:W3CDTF">2015-04-07T15:39:41Z</dcterms:created>
  <dcterms:modified xsi:type="dcterms:W3CDTF">2015-04-09T16:18:51Z</dcterms:modified>
</cp:coreProperties>
</file>