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7D789362-2F82-45F7-BA24-A5E7D380E5D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3114DB8C-E441-45A5-815C-79DA25E42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75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9362-2F82-45F7-BA24-A5E7D380E5D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DB8C-E441-45A5-815C-79DA25E42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740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9362-2F82-45F7-BA24-A5E7D380E5D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DB8C-E441-45A5-815C-79DA25E42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341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9362-2F82-45F7-BA24-A5E7D380E5D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DB8C-E441-45A5-815C-79DA25E42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830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9362-2F82-45F7-BA24-A5E7D380E5D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DB8C-E441-45A5-815C-79DA25E42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2292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9362-2F82-45F7-BA24-A5E7D380E5D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DB8C-E441-45A5-815C-79DA25E42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724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9362-2F82-45F7-BA24-A5E7D380E5D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DB8C-E441-45A5-815C-79DA25E42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0242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7D789362-2F82-45F7-BA24-A5E7D380E5D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DB8C-E441-45A5-815C-79DA25E42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9944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7D789362-2F82-45F7-BA24-A5E7D380E5D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DB8C-E441-45A5-815C-79DA25E42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03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9362-2F82-45F7-BA24-A5E7D380E5D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DB8C-E441-45A5-815C-79DA25E42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35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9362-2F82-45F7-BA24-A5E7D380E5D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DB8C-E441-45A5-815C-79DA25E42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47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9362-2F82-45F7-BA24-A5E7D380E5D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DB8C-E441-45A5-815C-79DA25E42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49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9362-2F82-45F7-BA24-A5E7D380E5D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DB8C-E441-45A5-815C-79DA25E42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198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9362-2F82-45F7-BA24-A5E7D380E5D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DB8C-E441-45A5-815C-79DA25E42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307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9362-2F82-45F7-BA24-A5E7D380E5D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DB8C-E441-45A5-815C-79DA25E42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12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9362-2F82-45F7-BA24-A5E7D380E5D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DB8C-E441-45A5-815C-79DA25E42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734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9362-2F82-45F7-BA24-A5E7D380E5D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DB8C-E441-45A5-815C-79DA25E42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702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D789362-2F82-45F7-BA24-A5E7D380E5D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3114DB8C-E441-45A5-815C-79DA25E42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824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Demeter, Persephone, Hades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By: Brady I. Patrick</a:t>
            </a:r>
          </a:p>
          <a:p>
            <a:r>
              <a:rPr lang="en-US" dirty="0" smtClean="0"/>
              <a:t>Tiffany C. Padilla</a:t>
            </a:r>
          </a:p>
          <a:p>
            <a:r>
              <a:rPr lang="en-US" dirty="0" smtClean="0"/>
              <a:t>Kayla L. Wolf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903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       Demeter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Goddess of Harvest</a:t>
            </a:r>
          </a:p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Sister/Lover of Zeus</a:t>
            </a:r>
          </a:p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Mother of Persephone </a:t>
            </a:r>
          </a:p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Gaia (Mother Earth) was jealous of her</a:t>
            </a:r>
          </a:p>
          <a:p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833" l="25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17440">
            <a:off x="5179452" y="214764"/>
            <a:ext cx="1524000" cy="2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358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       Persephone 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Daughter of Zeus and Demeter</a:t>
            </a:r>
          </a:p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Niece/Wife of Hades</a:t>
            </a:r>
          </a:p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Extraordinarily Beautiful</a:t>
            </a:r>
          </a:p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Strong Willed (Stubborn)</a:t>
            </a:r>
          </a:p>
          <a:p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1429" y1="62000" x2="21429" y2="62000"/>
                        <a14:foregroundMark x1="21032" y1="51000" x2="21032" y2="51000"/>
                        <a14:foregroundMark x1="21429" y1="36500" x2="21429" y2="36500"/>
                        <a14:foregroundMark x1="17460" y1="16500" x2="17460" y2="16500"/>
                        <a14:foregroundMark x1="31746" y1="52000" x2="31746" y2="52000"/>
                        <a14:foregroundMark x1="30556" y1="71500" x2="30556" y2="71500"/>
                        <a14:foregroundMark x1="15476" y1="56000" x2="15476" y2="56000"/>
                        <a14:foregroundMark x1="9127" y1="40500" x2="9127" y2="40500"/>
                        <a14:foregroundMark x1="22619" y1="33500" x2="22619" y2="33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486" y="466680"/>
            <a:ext cx="24003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913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       Hades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God of the Underworld</a:t>
            </a:r>
          </a:p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Brother to Zeus</a:t>
            </a:r>
          </a:p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Persephone’s Uncle/Husband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0000" l="9607" r="8995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231" y="330899"/>
            <a:ext cx="2809898" cy="269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824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       Myth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69713"/>
            <a:ext cx="8825659" cy="4134118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Hades tells Zeus he pines over Persephone</a:t>
            </a:r>
          </a:p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Zeus spills</a:t>
            </a:r>
          </a:p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Gaia creates trap with a flower with pretty petals</a:t>
            </a:r>
          </a:p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Persephone sniffs and then falls into THE UNDERWORLD</a:t>
            </a:r>
          </a:p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Demeter looks for daughter and threatens world starvation</a:t>
            </a:r>
          </a:p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Persephone Refuses to eat</a:t>
            </a:r>
          </a:p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Hades persuades her to eat a pomegranate</a:t>
            </a: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However, a deal is struck; Persephone must spend one third of the year in the Underworld with Hades. This is Fall and Winter.</a:t>
            </a:r>
          </a:p>
          <a:p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996" y="502275"/>
            <a:ext cx="1858102" cy="170975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1952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Archetypes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87457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Outcast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Hades</a:t>
            </a:r>
          </a:p>
          <a:p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Fall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Persephone falls from loved daughter to abducted niece </a:t>
            </a:r>
          </a:p>
          <a:p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Heaven vs. Hell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She literally goes back and forth between Heaven (Mount Olympus) and Hell (Underworld</a:t>
            </a:r>
            <a:r>
              <a:rPr lang="en-US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Black Temptress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Gaia tempts Persephone into picking the flower </a:t>
            </a:r>
            <a:endParaRPr lang="en-US" sz="2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5863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Custom 5">
      <a:dk1>
        <a:sysClr val="windowText" lastClr="000000"/>
      </a:dk1>
      <a:lt1>
        <a:srgbClr val="911114"/>
      </a:lt1>
      <a:dk2>
        <a:srgbClr val="632E62"/>
      </a:dk2>
      <a:lt2>
        <a:srgbClr val="911114"/>
      </a:lt2>
      <a:accent1>
        <a:srgbClr val="92278F"/>
      </a:accent1>
      <a:accent2>
        <a:srgbClr val="9B57D3"/>
      </a:accent2>
      <a:accent3>
        <a:srgbClr val="E94447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50</TotalTime>
  <Words>186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Wingdings</vt:lpstr>
      <vt:lpstr>Wingdings 3</vt:lpstr>
      <vt:lpstr>Ion Boardroom</vt:lpstr>
      <vt:lpstr>Demeter, Persephone, Hades</vt:lpstr>
      <vt:lpstr>        Demeter</vt:lpstr>
      <vt:lpstr>        Persephone </vt:lpstr>
      <vt:lpstr>        Hades</vt:lpstr>
      <vt:lpstr>        Myth</vt:lpstr>
      <vt:lpstr>Archetypes</vt:lpstr>
    </vt:vector>
  </TitlesOfParts>
  <Company>EPISD.ORG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Demeter, Persephone, Hades</dc:title>
  <dc:creator>Brady I Patrick</dc:creator>
  <cp:lastModifiedBy>Brady I Patrick</cp:lastModifiedBy>
  <cp:revision>6</cp:revision>
  <dcterms:created xsi:type="dcterms:W3CDTF">2015-04-07T15:23:52Z</dcterms:created>
  <dcterms:modified xsi:type="dcterms:W3CDTF">2015-04-07T16:14:47Z</dcterms:modified>
</cp:coreProperties>
</file>