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1" autoAdjust="0"/>
    <p:restoredTop sz="94660"/>
  </p:normalViewPr>
  <p:slideViewPr>
    <p:cSldViewPr>
      <p:cViewPr varScale="1">
        <p:scale>
          <a:sx n="69" d="100"/>
          <a:sy n="69" d="100"/>
        </p:scale>
        <p:origin x="-12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EBEF61-5BCB-4C5D-A40F-9A0EA794B4B0}"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BEF61-5BCB-4C5D-A40F-9A0EA794B4B0}"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BEF61-5BCB-4C5D-A40F-9A0EA794B4B0}"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BEF61-5BCB-4C5D-A40F-9A0EA794B4B0}"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EBEF61-5BCB-4C5D-A40F-9A0EA794B4B0}" type="datetimeFigureOut">
              <a:rPr lang="en-US" smtClean="0"/>
              <a:t>9/13/2014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EBEF61-5BCB-4C5D-A40F-9A0EA794B4B0}"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EBEF61-5BCB-4C5D-A40F-9A0EA794B4B0}" type="datetimeFigureOut">
              <a:rPr lang="en-US" smtClean="0"/>
              <a:t>9/13/2014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EBEF61-5BCB-4C5D-A40F-9A0EA794B4B0}" type="datetimeFigureOut">
              <a:rPr lang="en-US" smtClean="0"/>
              <a:t>9/13/2014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BEF61-5BCB-4C5D-A40F-9A0EA794B4B0}" type="datetimeFigureOut">
              <a:rPr lang="en-US" smtClean="0"/>
              <a:t>9/13/2014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BEF61-5BCB-4C5D-A40F-9A0EA794B4B0}"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EBEF61-5BCB-4C5D-A40F-9A0EA794B4B0}" type="datetimeFigureOut">
              <a:rPr lang="en-US" smtClean="0"/>
              <a:t>9/13/2014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5770F-9286-4E27-B4CC-373A108BD3E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BEF61-5BCB-4C5D-A40F-9A0EA794B4B0}" type="datetimeFigureOut">
              <a:rPr lang="en-US" smtClean="0"/>
              <a:t>9/13/2014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5770F-9286-4E27-B4CC-373A108BD3E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Warm Up: Themes in Harrison Bergeron</a:t>
            </a:r>
            <a:br>
              <a:rPr lang="en-US" dirty="0" smtClean="0"/>
            </a:br>
            <a:r>
              <a:rPr lang="en-US" dirty="0" smtClean="0"/>
              <a:t> (Post-It Note) </a:t>
            </a:r>
            <a:endParaRPr lang="en-US" dirty="0"/>
          </a:p>
        </p:txBody>
      </p:sp>
      <p:sp>
        <p:nvSpPr>
          <p:cNvPr id="3" name="Content Placeholder 2"/>
          <p:cNvSpPr>
            <a:spLocks noGrp="1"/>
          </p:cNvSpPr>
          <p:nvPr>
            <p:ph idx="1"/>
          </p:nvPr>
        </p:nvSpPr>
        <p:spPr>
          <a:xfrm>
            <a:off x="457200" y="1600200"/>
            <a:ext cx="8229600" cy="4953000"/>
          </a:xfrm>
        </p:spPr>
        <p:txBody>
          <a:bodyPr>
            <a:normAutofit fontScale="92500"/>
          </a:bodyPr>
          <a:lstStyle/>
          <a:p>
            <a:endParaRPr lang="en-US" dirty="0"/>
          </a:p>
          <a:p>
            <a:r>
              <a:rPr lang="en-US" dirty="0" smtClean="0"/>
              <a:t>List all the abstract topics this story dealt with (5 </a:t>
            </a:r>
            <a:r>
              <a:rPr lang="en-US" dirty="0" err="1" smtClean="0"/>
              <a:t>mins</a:t>
            </a:r>
            <a:r>
              <a:rPr lang="en-US" dirty="0" smtClean="0"/>
              <a:t>). See if you can come up with any I didn’t…</a:t>
            </a:r>
          </a:p>
          <a:p>
            <a:pPr>
              <a:buNone/>
            </a:pPr>
            <a:endParaRPr lang="en-US" dirty="0"/>
          </a:p>
          <a:p>
            <a:r>
              <a:rPr lang="en-US" dirty="0" smtClean="0"/>
              <a:t>Equality, fairness, family, law, order, government, talent, potential, competition, beauty, intelligence, bravery/cowardice, privacy, justice, oppression, rights, technology, desperation, standing up for what’s right (protesting), meekness, brainwashing, bullying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 TWO of your Abstract Nouns…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Turn them into </a:t>
            </a:r>
            <a:r>
              <a:rPr lang="en-US" u="sng" dirty="0" smtClean="0"/>
              <a:t>two</a:t>
            </a:r>
            <a:r>
              <a:rPr lang="en-US" dirty="0" smtClean="0"/>
              <a:t> theme statements… (12 minutes)</a:t>
            </a:r>
            <a:endParaRPr lang="en-US" dirty="0"/>
          </a:p>
          <a:p>
            <a:r>
              <a:rPr lang="en-US" dirty="0" smtClean="0"/>
              <a:t>They have to…</a:t>
            </a:r>
          </a:p>
          <a:p>
            <a:pPr lvl="1"/>
            <a:r>
              <a:rPr lang="en-US" dirty="0" smtClean="0"/>
              <a:t>Be COMPLETE SENTENCES!</a:t>
            </a:r>
          </a:p>
          <a:p>
            <a:pPr lvl="1"/>
            <a:r>
              <a:rPr lang="en-US" dirty="0" smtClean="0"/>
              <a:t>Contain </a:t>
            </a:r>
            <a:r>
              <a:rPr lang="en-US" u="sng" dirty="0" smtClean="0"/>
              <a:t>at least </a:t>
            </a:r>
            <a:r>
              <a:rPr lang="en-US" dirty="0" smtClean="0"/>
              <a:t>one ABSTRACT noun (&gt;1 is great!!)</a:t>
            </a:r>
          </a:p>
          <a:p>
            <a:pPr lvl="1"/>
            <a:r>
              <a:rPr lang="en-US" dirty="0" smtClean="0"/>
              <a:t>Be a lesson/truth that “HB” was trying to tell us</a:t>
            </a:r>
          </a:p>
          <a:p>
            <a:pPr lvl="1"/>
            <a:r>
              <a:rPr lang="en-US" dirty="0" smtClean="0"/>
              <a:t>Don’t include the characters, but rather what can we LEARN from them? </a:t>
            </a:r>
          </a:p>
          <a:p>
            <a:r>
              <a:rPr lang="en-US" dirty="0" smtClean="0">
                <a:solidFill>
                  <a:schemeClr val="accent2">
                    <a:lumMod val="60000"/>
                    <a:lumOff val="40000"/>
                  </a:schemeClr>
                </a:solidFill>
              </a:rPr>
              <a:t>E.g. 1.) </a:t>
            </a:r>
            <a:r>
              <a:rPr lang="en-US" u="sng" dirty="0" smtClean="0">
                <a:solidFill>
                  <a:schemeClr val="accent2">
                    <a:lumMod val="60000"/>
                    <a:lumOff val="40000"/>
                  </a:schemeClr>
                </a:solidFill>
              </a:rPr>
              <a:t>Brainwashing</a:t>
            </a:r>
            <a:r>
              <a:rPr lang="en-US" dirty="0" smtClean="0">
                <a:solidFill>
                  <a:schemeClr val="accent2">
                    <a:lumMod val="60000"/>
                    <a:lumOff val="40000"/>
                  </a:schemeClr>
                </a:solidFill>
              </a:rPr>
              <a:t> ruins </a:t>
            </a:r>
            <a:r>
              <a:rPr lang="en-US" u="sng" dirty="0" smtClean="0">
                <a:solidFill>
                  <a:schemeClr val="accent2">
                    <a:lumMod val="60000"/>
                    <a:lumOff val="40000"/>
                  </a:schemeClr>
                </a:solidFill>
              </a:rPr>
              <a:t>family relationships</a:t>
            </a:r>
            <a:r>
              <a:rPr lang="en-US" dirty="0" smtClean="0">
                <a:solidFill>
                  <a:schemeClr val="accent2">
                    <a:lumMod val="60000"/>
                    <a:lumOff val="40000"/>
                  </a:schemeClr>
                </a:solidFill>
              </a:rPr>
              <a:t> (two abstract nouns); 2.)</a:t>
            </a:r>
            <a:r>
              <a:rPr lang="en-US" u="sng" dirty="0" smtClean="0">
                <a:solidFill>
                  <a:schemeClr val="accent2">
                    <a:lumMod val="60000"/>
                    <a:lumOff val="40000"/>
                  </a:schemeClr>
                </a:solidFill>
              </a:rPr>
              <a:t>Power</a:t>
            </a:r>
            <a:r>
              <a:rPr lang="en-US" dirty="0" smtClean="0">
                <a:solidFill>
                  <a:schemeClr val="accent2">
                    <a:lumMod val="60000"/>
                    <a:lumOff val="40000"/>
                  </a:schemeClr>
                </a:solidFill>
              </a:rPr>
              <a:t> in </a:t>
            </a:r>
            <a:r>
              <a:rPr lang="en-US" u="sng" dirty="0" smtClean="0">
                <a:solidFill>
                  <a:schemeClr val="accent2">
                    <a:lumMod val="60000"/>
                    <a:lumOff val="40000"/>
                  </a:schemeClr>
                </a:solidFill>
              </a:rPr>
              <a:t>government</a:t>
            </a:r>
            <a:r>
              <a:rPr lang="en-US" dirty="0" smtClean="0">
                <a:solidFill>
                  <a:schemeClr val="accent2">
                    <a:lumMod val="60000"/>
                    <a:lumOff val="40000"/>
                  </a:schemeClr>
                </a:solidFill>
              </a:rPr>
              <a:t> needs to be limited. </a:t>
            </a:r>
            <a:endParaRPr lang="en-US" dirty="0" smtClean="0">
              <a:solidFill>
                <a:schemeClr val="accent2">
                  <a:lumMod val="60000"/>
                  <a:lumOff val="40000"/>
                </a:schemeClr>
              </a:solidFill>
            </a:endParaRPr>
          </a:p>
          <a:p>
            <a:r>
              <a:rPr lang="en-US" dirty="0" smtClean="0">
                <a:solidFill>
                  <a:schemeClr val="accent2">
                    <a:lumMod val="60000"/>
                    <a:lumOff val="40000"/>
                  </a:schemeClr>
                </a:solidFill>
              </a:rPr>
              <a:t>If you use TWO abstract nouns in one statement, you don’t have to write the second. </a:t>
            </a:r>
            <a:r>
              <a:rPr lang="en-US" dirty="0" smtClean="0">
                <a:solidFill>
                  <a:schemeClr val="accent2">
                    <a:lumMod val="60000"/>
                    <a:lumOff val="40000"/>
                  </a:schemeClr>
                </a:solidFill>
                <a:sym typeface="Wingdings" panose="05000000000000000000" pitchFamily="2" charset="2"/>
              </a:rPr>
              <a:t></a:t>
            </a:r>
            <a:endParaRPr lang="en-US" dirty="0">
              <a:solidFill>
                <a:schemeClr val="accent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Vote! </a:t>
            </a:r>
            <a:endParaRPr lang="en-US" dirty="0"/>
          </a:p>
        </p:txBody>
      </p:sp>
      <p:sp>
        <p:nvSpPr>
          <p:cNvPr id="3" name="Content Placeholder 2"/>
          <p:cNvSpPr>
            <a:spLocks noGrp="1"/>
          </p:cNvSpPr>
          <p:nvPr>
            <p:ph idx="1"/>
          </p:nvPr>
        </p:nvSpPr>
        <p:spPr>
          <a:xfrm>
            <a:off x="533400" y="1447800"/>
            <a:ext cx="8229600" cy="4953000"/>
          </a:xfrm>
        </p:spPr>
        <p:txBody>
          <a:bodyPr/>
          <a:lstStyle/>
          <a:p>
            <a:r>
              <a:rPr lang="en-US" dirty="0" smtClean="0"/>
              <a:t>1</a:t>
            </a:r>
            <a:r>
              <a:rPr lang="en-US" baseline="30000" dirty="0" smtClean="0"/>
              <a:t>st</a:t>
            </a:r>
            <a:r>
              <a:rPr lang="en-US" dirty="0" smtClean="0"/>
              <a:t> round: Thumbs up/thumbs sideways (Thumbs up proceed to next round)</a:t>
            </a:r>
          </a:p>
          <a:p>
            <a:r>
              <a:rPr lang="en-US" dirty="0" smtClean="0"/>
              <a:t>2</a:t>
            </a:r>
            <a:r>
              <a:rPr lang="en-US" baseline="30000" dirty="0" smtClean="0"/>
              <a:t>nd</a:t>
            </a:r>
            <a:r>
              <a:rPr lang="en-US" dirty="0" smtClean="0"/>
              <a:t> round: Vote only two times for the two you like best (since you’ve heard them all at this point).</a:t>
            </a:r>
          </a:p>
          <a:p>
            <a:r>
              <a:rPr lang="en-US" dirty="0" smtClean="0"/>
              <a:t>3</a:t>
            </a:r>
            <a:r>
              <a:rPr lang="en-US" baseline="30000" dirty="0" smtClean="0"/>
              <a:t>rd</a:t>
            </a:r>
            <a:r>
              <a:rPr lang="en-US" dirty="0" smtClean="0"/>
              <a:t> round: Tiebreaker/run-off between two highest voted themes. Pick a winner. Extra credit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Highest-Voted Themes</a:t>
            </a:r>
            <a:endParaRPr lang="en-US" dirty="0"/>
          </a:p>
        </p:txBody>
      </p:sp>
      <p:sp>
        <p:nvSpPr>
          <p:cNvPr id="3" name="Content Placeholder 2"/>
          <p:cNvSpPr>
            <a:spLocks noGrp="1"/>
          </p:cNvSpPr>
          <p:nvPr>
            <p:ph idx="1"/>
          </p:nvPr>
        </p:nvSpPr>
        <p:spPr/>
        <p:txBody>
          <a:bodyPr/>
          <a:lstStyle/>
          <a:p>
            <a:pPr marL="0" indent="0">
              <a:buNone/>
            </a:pPr>
            <a:r>
              <a:rPr lang="en-US" dirty="0" smtClean="0"/>
              <a:t>7</a:t>
            </a:r>
            <a:r>
              <a:rPr lang="en-US" baseline="30000" dirty="0" smtClean="0"/>
              <a:t>th</a:t>
            </a:r>
            <a:r>
              <a:rPr lang="en-US" dirty="0" smtClean="0"/>
              <a:t> period: </a:t>
            </a:r>
          </a:p>
          <a:p>
            <a:r>
              <a:rPr lang="en-US" dirty="0" smtClean="0"/>
              <a:t>Equality is not always the same thing as fairness.</a:t>
            </a:r>
          </a:p>
          <a:p>
            <a:r>
              <a:rPr lang="en-US" dirty="0" smtClean="0"/>
              <a:t>Talent is in the eye of the beholder</a:t>
            </a:r>
          </a:p>
          <a:p>
            <a:r>
              <a:rPr lang="en-US" dirty="0" smtClean="0"/>
              <a:t>Too much control over people can lead to chaos.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Bullying</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a:t>
            </a:r>
            <a:r>
              <a:rPr lang="en-US" u="sng" dirty="0" smtClean="0"/>
              <a:t>fill up the BACK side of the piece of paper</a:t>
            </a:r>
            <a:r>
              <a:rPr lang="en-US" dirty="0" smtClean="0"/>
              <a:t> with your response to the following:</a:t>
            </a:r>
          </a:p>
          <a:p>
            <a:pPr>
              <a:buNone/>
            </a:pPr>
            <a:endParaRPr lang="en-US" dirty="0"/>
          </a:p>
          <a:p>
            <a:r>
              <a:rPr lang="en-US" dirty="0" smtClean="0"/>
              <a:t>What is your perspective on bullying at Coronado High School? Do you think bullying exists at CHS? When have you seen it happen? Give examples. If you haven’t seen it, then explain why you think bullying culture isn’t present at Coronado.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342</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Warm Up: Themes in Harrison Bergeron  (Post-It Note) </vt:lpstr>
      <vt:lpstr>Pick TWO of your Abstract Nouns…</vt:lpstr>
      <vt:lpstr>Let’s Vote! </vt:lpstr>
      <vt:lpstr>Highest-Voted Themes</vt:lpstr>
      <vt:lpstr>Journal: Bullying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Crystal Orozco</dc:creator>
  <cp:lastModifiedBy>Crystal</cp:lastModifiedBy>
  <cp:revision>5</cp:revision>
  <dcterms:created xsi:type="dcterms:W3CDTF">2014-09-12T14:32:11Z</dcterms:created>
  <dcterms:modified xsi:type="dcterms:W3CDTF">2014-09-13T14:15:41Z</dcterms:modified>
</cp:coreProperties>
</file>