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90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8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0A92-5DB7-4BDB-8ED4-C1B569BE05E8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F8A1-1348-4778-9A5A-829142B1F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57150" h="101600"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Hercules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37" y="3729372"/>
            <a:ext cx="2060151" cy="2060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8105" y="998806"/>
            <a:ext cx="396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Emeka</a:t>
            </a:r>
            <a:r>
              <a:rPr lang="en-US" dirty="0" smtClean="0"/>
              <a:t>, Diego, and Hugo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12700" contourW="6350">
              <a:bevelT w="63500" h="95250"/>
              <a:bevelB w="31750"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Description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Hercules was a demigod that was the son of Zeus and Alcmene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He was born with superhuman strength and stamina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He was extremely courageous and self-confident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3" y="3981318"/>
            <a:ext cx="3040822" cy="22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53834"/>
            <a:ext cx="10353761" cy="13263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350" contourW="6350">
            <a:bevelT w="165100" h="38100"/>
            <a:bevelB/>
          </a:sp3d>
        </p:spPr>
        <p:txBody>
          <a:bodyPr>
            <a:sp3d extrusionH="6350" contourW="6350">
              <a:bevelT w="63500"/>
              <a:bevelB w="38100"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Myths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Hera wanted to create many problems for Hercules</a:t>
            </a:r>
          </a:p>
          <a:p>
            <a:r>
              <a:rPr lang="en-US" dirty="0" smtClean="0"/>
              <a:t>She caused him to </a:t>
            </a:r>
            <a:r>
              <a:rPr lang="en-US" dirty="0"/>
              <a:t>g</a:t>
            </a:r>
            <a:r>
              <a:rPr lang="en-US" dirty="0" smtClean="0"/>
              <a:t>o berserk, which resulted in him killing his wife and children</a:t>
            </a:r>
          </a:p>
          <a:p>
            <a:r>
              <a:rPr lang="en-US" dirty="0" smtClean="0"/>
              <a:t>After recovering from his insanity and feeling remorseful for his action, He prayed to Apollo for help</a:t>
            </a:r>
          </a:p>
          <a:p>
            <a:r>
              <a:rPr lang="en-US" dirty="0" smtClean="0"/>
              <a:t>Apollo tells him that he would need to serve </a:t>
            </a:r>
            <a:r>
              <a:rPr lang="en-US" dirty="0" err="1" smtClean="0"/>
              <a:t>Eurystheus</a:t>
            </a:r>
            <a:r>
              <a:rPr lang="en-US" dirty="0" smtClean="0"/>
              <a:t> (king of Tiryns and Mycenae) for 12 years for his chastisement</a:t>
            </a:r>
          </a:p>
          <a:p>
            <a:r>
              <a:rPr lang="en-US" dirty="0" smtClean="0"/>
              <a:t>As part of his punishment, he had to perform 12 seemingly impossible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0659"/>
            <a:ext cx="10353761" cy="849803"/>
          </a:xfrm>
        </p:spPr>
        <p:txBody>
          <a:bodyPr>
            <a:scene3d>
              <a:camera prst="orthographicFront"/>
              <a:lightRig rig="threePt" dir="t"/>
            </a:scene3d>
            <a:sp3d extrusionH="6350" contourW="6350">
              <a:bevelT w="165100" h="38100"/>
              <a:bevelB/>
            </a:sp3d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14400"/>
            <a:ext cx="10353762" cy="58470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tasks were the following:</a:t>
            </a:r>
          </a:p>
          <a:p>
            <a:r>
              <a:rPr lang="en-US" sz="1600" dirty="0" smtClean="0"/>
              <a:t>Kill and skin the </a:t>
            </a:r>
            <a:r>
              <a:rPr lang="en-US" sz="1600" dirty="0" err="1" smtClean="0"/>
              <a:t>Nemean</a:t>
            </a:r>
            <a:r>
              <a:rPr lang="en-US" sz="1600" dirty="0" smtClean="0"/>
              <a:t> lion</a:t>
            </a:r>
          </a:p>
          <a:p>
            <a:r>
              <a:rPr lang="en-US" sz="1600" dirty="0" smtClean="0"/>
              <a:t>Kill the </a:t>
            </a:r>
            <a:r>
              <a:rPr lang="en-US" sz="1600" dirty="0" err="1" smtClean="0"/>
              <a:t>Lernean</a:t>
            </a:r>
            <a:r>
              <a:rPr lang="en-US" sz="1600" dirty="0" smtClean="0"/>
              <a:t> hydra</a:t>
            </a:r>
          </a:p>
          <a:p>
            <a:r>
              <a:rPr lang="en-US" sz="1600" dirty="0" smtClean="0"/>
              <a:t>Retrieving the hind of </a:t>
            </a:r>
            <a:r>
              <a:rPr lang="en-US" sz="1600" dirty="0" err="1" smtClean="0"/>
              <a:t>Ceryneia</a:t>
            </a:r>
            <a:r>
              <a:rPr lang="en-US" sz="1600" dirty="0" smtClean="0"/>
              <a:t>  Diana’s pet deer</a:t>
            </a:r>
          </a:p>
          <a:p>
            <a:r>
              <a:rPr lang="en-US" sz="1600" dirty="0" smtClean="0"/>
              <a:t>Retrieve the </a:t>
            </a:r>
            <a:r>
              <a:rPr lang="en-US" sz="1600" dirty="0" err="1" smtClean="0"/>
              <a:t>Erymanthian</a:t>
            </a:r>
            <a:r>
              <a:rPr lang="en-US" sz="1600" dirty="0" smtClean="0"/>
              <a:t> boar</a:t>
            </a:r>
          </a:p>
          <a:p>
            <a:r>
              <a:rPr lang="en-US" sz="1600" dirty="0" smtClean="0"/>
              <a:t>Cleaning the Augean stables</a:t>
            </a:r>
          </a:p>
          <a:p>
            <a:r>
              <a:rPr lang="en-US" sz="1600" dirty="0" smtClean="0"/>
              <a:t>Killing Ares’ </a:t>
            </a:r>
            <a:r>
              <a:rPr lang="en-US" sz="1600" dirty="0" err="1"/>
              <a:t>S</a:t>
            </a:r>
            <a:r>
              <a:rPr lang="en-US" sz="1600" dirty="0" err="1" smtClean="0"/>
              <a:t>tymphalian</a:t>
            </a:r>
            <a:r>
              <a:rPr lang="en-US" sz="1600" dirty="0" smtClean="0"/>
              <a:t> birds</a:t>
            </a:r>
          </a:p>
          <a:p>
            <a:r>
              <a:rPr lang="en-US" sz="1600" dirty="0" smtClean="0"/>
              <a:t>Disposing the Cretan Bull </a:t>
            </a:r>
          </a:p>
          <a:p>
            <a:r>
              <a:rPr lang="en-US" sz="1600" dirty="0" smtClean="0"/>
              <a:t>Retrieving the Man-eating horses of </a:t>
            </a:r>
            <a:r>
              <a:rPr lang="en-US" sz="1600" dirty="0" err="1" smtClean="0"/>
              <a:t>Diomedes</a:t>
            </a:r>
            <a:endParaRPr lang="en-US" sz="1600" dirty="0" smtClean="0"/>
          </a:p>
          <a:p>
            <a:r>
              <a:rPr lang="en-US" sz="1600" dirty="0" smtClean="0"/>
              <a:t>Kill </a:t>
            </a:r>
            <a:r>
              <a:rPr lang="en-US" sz="1600" dirty="0" err="1" smtClean="0"/>
              <a:t>Hippolyte</a:t>
            </a:r>
            <a:r>
              <a:rPr lang="en-US" sz="1600" dirty="0" smtClean="0"/>
              <a:t>, the Amazon queen, and retrieve her belt</a:t>
            </a:r>
          </a:p>
          <a:p>
            <a:r>
              <a:rPr lang="en-US" sz="1600" dirty="0" smtClean="0"/>
              <a:t>Travel to the end of the world to get the cattle of </a:t>
            </a:r>
            <a:r>
              <a:rPr lang="en-US" sz="1600" dirty="0" err="1" smtClean="0"/>
              <a:t>Geryon</a:t>
            </a:r>
            <a:endParaRPr lang="en-US" sz="1600" dirty="0" smtClean="0"/>
          </a:p>
          <a:p>
            <a:r>
              <a:rPr lang="en-US" sz="1600" dirty="0" smtClean="0"/>
              <a:t>Retrieving the golden apples of </a:t>
            </a:r>
            <a:r>
              <a:rPr lang="en-US" sz="1600" dirty="0" err="1" smtClean="0"/>
              <a:t>Hesperides</a:t>
            </a:r>
            <a:endParaRPr lang="en-US" sz="1600" dirty="0" smtClean="0"/>
          </a:p>
          <a:p>
            <a:r>
              <a:rPr lang="en-US" sz="1600" dirty="0" smtClean="0"/>
              <a:t>Go to the underworld and kidnap Cerberus</a:t>
            </a:r>
            <a:endParaRPr lang="en-US" sz="1600" dirty="0"/>
          </a:p>
        </p:txBody>
      </p:sp>
      <p:pic>
        <p:nvPicPr>
          <p:cNvPr id="1026" name="Picture 2" descr="http://www.perseus.tufts.edu/Herakles/Hicons/labo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41" y="1120462"/>
            <a:ext cx="5175550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6350" contourW="6350">
              <a:bevelT w="165100" h="38100"/>
              <a:bevelB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Myths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Hercules became Greece’s greatest hero</a:t>
            </a:r>
          </a:p>
          <a:p>
            <a:r>
              <a:rPr lang="en-US" dirty="0" smtClean="0"/>
              <a:t>After the12 labors Hercules had any other adventures which eventually resulted in his death</a:t>
            </a:r>
          </a:p>
          <a:p>
            <a:r>
              <a:rPr lang="en-US" dirty="0" smtClean="0"/>
              <a:t>The gods resurrected him for his deeds and made him immortal</a:t>
            </a:r>
          </a:p>
          <a:p>
            <a:r>
              <a:rPr lang="en-US" dirty="0" smtClean="0"/>
              <a:t>His struggles caused him to be the personification of what the Greeks called Pathos (Greek word for the experience of virtuous struggles and suffering that lead to fame)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17" y="4784266"/>
            <a:ext cx="4819392" cy="20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3d extrusionH="6350" contourW="6350">
              <a:bevelT w="165100" h="38100"/>
              <a:bevelB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Archetypes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46404"/>
          </a:xfrm>
        </p:spPr>
        <p:txBody>
          <a:bodyPr/>
          <a:lstStyle/>
          <a:p>
            <a:r>
              <a:rPr lang="en-US" dirty="0" smtClean="0"/>
              <a:t>Hero</a:t>
            </a:r>
          </a:p>
          <a:p>
            <a:pPr lvl="1"/>
            <a:r>
              <a:rPr lang="en-US" dirty="0" smtClean="0"/>
              <a:t>Hercules is the protagonist of the myth and is characterized with great strength and bravery</a:t>
            </a:r>
          </a:p>
          <a:p>
            <a:r>
              <a:rPr lang="en-US" dirty="0" smtClean="0"/>
              <a:t>Devil Figure  </a:t>
            </a:r>
          </a:p>
          <a:p>
            <a:pPr lvl="1"/>
            <a:r>
              <a:rPr lang="en-US" dirty="0" smtClean="0"/>
              <a:t>Hera is the devil figure as she caused Hercules much distress and got him in his situation</a:t>
            </a:r>
          </a:p>
          <a:p>
            <a:r>
              <a:rPr lang="en-US" dirty="0" smtClean="0"/>
              <a:t>Creature of Nightmare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Nemean</a:t>
            </a:r>
            <a:r>
              <a:rPr lang="en-US" dirty="0" smtClean="0"/>
              <a:t> lion, the </a:t>
            </a:r>
            <a:r>
              <a:rPr lang="en-US" dirty="0" err="1" smtClean="0"/>
              <a:t>Lernean</a:t>
            </a:r>
            <a:r>
              <a:rPr lang="en-US" dirty="0" smtClean="0"/>
              <a:t> hydra, the </a:t>
            </a:r>
            <a:r>
              <a:rPr lang="en-US" dirty="0" err="1" smtClean="0"/>
              <a:t>Erymanthian</a:t>
            </a:r>
            <a:r>
              <a:rPr lang="en-US" dirty="0" smtClean="0"/>
              <a:t> boar,  the </a:t>
            </a:r>
            <a:r>
              <a:rPr lang="en-US" dirty="0" err="1" smtClean="0"/>
              <a:t>Stymphalian</a:t>
            </a:r>
            <a:r>
              <a:rPr lang="en-US" dirty="0" smtClean="0"/>
              <a:t> birds, the Cretan bull, the man-eating horses of </a:t>
            </a:r>
            <a:r>
              <a:rPr lang="en-US" dirty="0" err="1" smtClean="0"/>
              <a:t>Diomedes</a:t>
            </a:r>
            <a:r>
              <a:rPr lang="en-US" dirty="0" smtClean="0"/>
              <a:t>, and the Cerberus are all hostile beast that attempted to dispatch Hercules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26" y="162059"/>
            <a:ext cx="187642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590" y="1381259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6350" contourW="6350">
              <a:bevelT w="165100" h="38100"/>
              <a:bevelB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Greek Culture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Human like behavior for the gods</a:t>
            </a:r>
          </a:p>
          <a:p>
            <a:r>
              <a:rPr lang="en-US" dirty="0" smtClean="0"/>
              <a:t>Greeks believe immortality could be achieved by great feats</a:t>
            </a:r>
          </a:p>
          <a:p>
            <a:r>
              <a:rPr lang="en-US" dirty="0" smtClean="0"/>
              <a:t>How much Greeks admired heroism</a:t>
            </a:r>
          </a:p>
        </p:txBody>
      </p:sp>
    </p:spTree>
    <p:extLst>
      <p:ext uri="{BB962C8B-B14F-4D97-AF65-F5344CB8AC3E}">
        <p14:creationId xmlns:p14="http://schemas.microsoft.com/office/powerpoint/2010/main" val="402026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scene3d>
            <a:camera prst="orthographicFront"/>
            <a:lightRig rig="threePt" dir="t"/>
          </a:scene3d>
          <a:sp3d extrusionH="76200">
            <a:bevelT w="101600" h="292100" prst="convex"/>
            <a:bevelB w="82550"/>
            <a:extrusionClr>
              <a:schemeClr val="tx2">
                <a:lumMod val="10000"/>
              </a:schemeClr>
            </a:extrusionClr>
          </a:sp3d>
        </p:spPr>
        <p:txBody>
          <a:bodyPr>
            <a:sp3d extrusionH="6350" contourW="6350">
              <a:bevelT w="171450" h="38100"/>
              <a:bevelB/>
            </a:sp3d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Bibliography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Moskowitz</a:t>
            </a:r>
            <a:r>
              <a:rPr lang="en-US" dirty="0"/>
              <a:t>, </a:t>
            </a:r>
            <a:r>
              <a:rPr lang="en-US" dirty="0" smtClean="0"/>
              <a:t>Denis. </a:t>
            </a:r>
            <a:r>
              <a:rPr lang="en-US" dirty="0"/>
              <a:t>"New Constellation Symbols." </a:t>
            </a:r>
            <a:r>
              <a:rPr lang="en-US" u="sng" dirty="0" err="1"/>
              <a:t>suberic</a:t>
            </a:r>
            <a:r>
              <a:rPr lang="en-US" dirty="0"/>
              <a:t>. Last modified Sep 29 2010. . 7 April, 2015. &lt;http://www.suberic.net/~dmm/astro/constellations.html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  Tufts </a:t>
            </a:r>
            <a:r>
              <a:rPr lang="en-US" dirty="0"/>
              <a:t>University. "The Labors of Hercules." </a:t>
            </a:r>
            <a:r>
              <a:rPr lang="en-US" u="sng" dirty="0" err="1"/>
              <a:t>perseus.tufts</a:t>
            </a:r>
            <a:r>
              <a:rPr lang="en-US" dirty="0"/>
              <a:t>. . subset of materials from the Perseus Project . 7 April, 2015. &lt;http://www.perseus.tufts.edu/Herakles/labors.html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  Switzer</a:t>
            </a:r>
            <a:r>
              <a:rPr lang="en-US" dirty="0"/>
              <a:t>, Ellen and Costas. </a:t>
            </a:r>
            <a:r>
              <a:rPr lang="en-US" u="sng" dirty="0"/>
              <a:t>Greek Myths: Gods, Heroes and Monsters</a:t>
            </a:r>
            <a:r>
              <a:rPr lang="en-US" dirty="0"/>
              <a:t>. New York: </a:t>
            </a:r>
            <a:r>
              <a:rPr lang="en-US" dirty="0" err="1"/>
              <a:t>Atheneum</a:t>
            </a:r>
            <a:r>
              <a:rPr lang="en-US" dirty="0"/>
              <a:t>, 1988.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116</TotalTime>
  <Words>448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Hercules</vt:lpstr>
      <vt:lpstr>Description </vt:lpstr>
      <vt:lpstr>Myths</vt:lpstr>
      <vt:lpstr>Myths</vt:lpstr>
      <vt:lpstr>Myths</vt:lpstr>
      <vt:lpstr>Archetypes</vt:lpstr>
      <vt:lpstr>Greek Culture</vt:lpstr>
      <vt:lpstr>Bibliography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</dc:title>
  <dc:creator>Diego C Gaspar De Alba</dc:creator>
  <cp:lastModifiedBy>Diego C Gaspar De Alba</cp:lastModifiedBy>
  <cp:revision>15</cp:revision>
  <dcterms:created xsi:type="dcterms:W3CDTF">2015-04-07T15:22:13Z</dcterms:created>
  <dcterms:modified xsi:type="dcterms:W3CDTF">2015-04-08T16:00:36Z</dcterms:modified>
</cp:coreProperties>
</file>