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E8BC-C622-46FE-B286-260C1CC0577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36A88-F463-4071-A6F6-CA01DC49F1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“IHAD” Speech Rhetorical 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What is King’s controlling idea? You HAVE to identify this FIRST. </a:t>
            </a:r>
          </a:p>
          <a:p>
            <a:pPr>
              <a:buNone/>
            </a:pPr>
            <a:r>
              <a:rPr lang="en-US" dirty="0" smtClean="0"/>
              <a:t>Pathos: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King create the emotion of </a:t>
            </a:r>
            <a:r>
              <a:rPr lang="en-US" u="sng" dirty="0" smtClean="0"/>
              <a:t>indignation</a:t>
            </a:r>
            <a:r>
              <a:rPr lang="en-US" dirty="0" smtClean="0"/>
              <a:t> in his audience?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King create a sense of </a:t>
            </a:r>
            <a:r>
              <a:rPr lang="en-US" u="sng" dirty="0" smtClean="0"/>
              <a:t>urgency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King whet his audience’s appetite for </a:t>
            </a:r>
            <a:r>
              <a:rPr lang="en-US" u="sng" dirty="0" smtClean="0"/>
              <a:t>relief</a:t>
            </a:r>
            <a:r>
              <a:rPr lang="en-US" dirty="0" smtClean="0"/>
              <a:t>?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Refer to techniques from the Venn </a:t>
            </a:r>
            <a:r>
              <a:rPr lang="en-US" dirty="0"/>
              <a:t>d</a:t>
            </a:r>
            <a:r>
              <a:rPr lang="en-US" dirty="0" smtClean="0"/>
              <a:t>iagram! You can refer to SEVERAL things for each question.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Ethos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How does King establish his credibility with the American people, specifically?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How does King establish that his intentions are sincere?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How does King show that he is a clear, unbiased thinker?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Logos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What type of logic helps King prove his point that racism is still a problem in America?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What type of logic helps King prove his point that America ought to redeem itself? 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Hint: Refer to analogy, compare/contrast, precedent, facts, and/or counterargument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“IHAD” Speech Rhetorical Analysis Questions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3</cp:revision>
  <dcterms:created xsi:type="dcterms:W3CDTF">2015-05-22T14:25:55Z</dcterms:created>
  <dcterms:modified xsi:type="dcterms:W3CDTF">2015-05-22T15:06:38Z</dcterms:modified>
</cp:coreProperties>
</file>