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942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28C2-7B58-4B6E-9E2D-76D7036F9E9D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BE18-AE43-4D32-9D11-A28778877F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28C2-7B58-4B6E-9E2D-76D7036F9E9D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BE18-AE43-4D32-9D11-A28778877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28C2-7B58-4B6E-9E2D-76D7036F9E9D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BE18-AE43-4D32-9D11-A28778877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28C2-7B58-4B6E-9E2D-76D7036F9E9D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BE18-AE43-4D32-9D11-A28778877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28C2-7B58-4B6E-9E2D-76D7036F9E9D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BE18-AE43-4D32-9D11-A28778877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28C2-7B58-4B6E-9E2D-76D7036F9E9D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BE18-AE43-4D32-9D11-A28778877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28C2-7B58-4B6E-9E2D-76D7036F9E9D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BE18-AE43-4D32-9D11-A28778877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28C2-7B58-4B6E-9E2D-76D7036F9E9D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BE18-AE43-4D32-9D11-A28778877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28C2-7B58-4B6E-9E2D-76D7036F9E9D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BE18-AE43-4D32-9D11-A28778877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28C2-7B58-4B6E-9E2D-76D7036F9E9D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BE18-AE43-4D32-9D11-A28778877F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28C2-7B58-4B6E-9E2D-76D7036F9E9D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BE18-AE43-4D32-9D11-A28778877F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AFD28C2-7B58-4B6E-9E2D-76D7036F9E9D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EF6BE18-AE43-4D32-9D11-A28778877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(Collective, Proper, Common, Abstract and Concrete)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55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I: What does each separate group have in common?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271"/>
            <a:ext cx="2209800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_______</a:t>
            </a:r>
          </a:p>
          <a:p>
            <a:pPr marL="0" indent="0">
              <a:buNone/>
            </a:pPr>
            <a:r>
              <a:rPr lang="en-US" sz="3200" dirty="0" smtClean="0"/>
              <a:t>Batman</a:t>
            </a:r>
          </a:p>
          <a:p>
            <a:pPr marL="0" indent="0">
              <a:buNone/>
            </a:pPr>
            <a:r>
              <a:rPr lang="en-US" sz="3200" dirty="0" smtClean="0"/>
              <a:t>President Obama</a:t>
            </a:r>
          </a:p>
          <a:p>
            <a:pPr marL="0" indent="0">
              <a:buNone/>
            </a:pPr>
            <a:r>
              <a:rPr lang="en-US" sz="3200" dirty="0" smtClean="0"/>
              <a:t>Aunt Jackie</a:t>
            </a:r>
          </a:p>
          <a:p>
            <a:pPr marL="0" indent="0">
              <a:buNone/>
            </a:pPr>
            <a:r>
              <a:rPr lang="en-US" sz="3200" dirty="0" smtClean="0"/>
              <a:t>My sister</a:t>
            </a:r>
          </a:p>
          <a:p>
            <a:pPr marL="0" indent="0">
              <a:buNone/>
            </a:pPr>
            <a:r>
              <a:rPr lang="en-US" sz="3200" dirty="0" smtClean="0"/>
              <a:t>Boys</a:t>
            </a:r>
          </a:p>
          <a:p>
            <a:pPr marL="0" indent="0">
              <a:buNone/>
            </a:pPr>
            <a:r>
              <a:rPr lang="en-US" sz="3200" dirty="0" smtClean="0"/>
              <a:t>Basketball team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38400" y="1593271"/>
            <a:ext cx="2209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2. _______</a:t>
            </a:r>
          </a:p>
          <a:p>
            <a:pPr marL="0" indent="0">
              <a:buNone/>
            </a:pPr>
            <a:r>
              <a:rPr lang="en-US" dirty="0" smtClean="0"/>
              <a:t>The mall</a:t>
            </a:r>
          </a:p>
          <a:p>
            <a:pPr marL="0" indent="0">
              <a:buNone/>
            </a:pPr>
            <a:r>
              <a:rPr lang="en-US" dirty="0" smtClean="0"/>
              <a:t>Phoenix, AZ</a:t>
            </a:r>
          </a:p>
          <a:p>
            <a:pPr marL="0" indent="0">
              <a:buNone/>
            </a:pP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kitchen</a:t>
            </a:r>
          </a:p>
          <a:p>
            <a:pPr marL="0" indent="0">
              <a:buNone/>
            </a:pPr>
            <a:r>
              <a:rPr lang="en-US" dirty="0" smtClean="0"/>
              <a:t>D-27</a:t>
            </a:r>
          </a:p>
          <a:p>
            <a:pPr marL="0" indent="0">
              <a:buNone/>
            </a:pPr>
            <a:r>
              <a:rPr lang="en-US" dirty="0" smtClean="0"/>
              <a:t>Outer space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95800" y="1593271"/>
            <a:ext cx="2209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_______</a:t>
            </a:r>
          </a:p>
          <a:p>
            <a:pPr marL="0" indent="0">
              <a:buNone/>
            </a:pPr>
            <a:r>
              <a:rPr lang="en-US" dirty="0" smtClean="0"/>
              <a:t>Hot dog</a:t>
            </a:r>
          </a:p>
          <a:p>
            <a:pPr marL="0" indent="0">
              <a:buNone/>
            </a:pPr>
            <a:r>
              <a:rPr lang="en-US" dirty="0" smtClean="0"/>
              <a:t>Textbook</a:t>
            </a:r>
          </a:p>
          <a:p>
            <a:pPr marL="0" indent="0">
              <a:buNone/>
            </a:pPr>
            <a:r>
              <a:rPr lang="en-US" dirty="0" smtClean="0"/>
              <a:t>Cell phone</a:t>
            </a:r>
          </a:p>
          <a:p>
            <a:pPr marL="0" indent="0">
              <a:buNone/>
            </a:pPr>
            <a:r>
              <a:rPr lang="en-US" dirty="0" smtClean="0"/>
              <a:t>Toenail</a:t>
            </a:r>
          </a:p>
          <a:p>
            <a:pPr marL="0" indent="0">
              <a:buNone/>
            </a:pPr>
            <a:r>
              <a:rPr lang="en-US" dirty="0" smtClean="0"/>
              <a:t>Remote control</a:t>
            </a:r>
          </a:p>
          <a:p>
            <a:pPr marL="0" indent="0">
              <a:buNone/>
            </a:pPr>
            <a:r>
              <a:rPr lang="en-US" dirty="0" smtClean="0"/>
              <a:t>Backpack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00800" y="1593271"/>
            <a:ext cx="274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_______</a:t>
            </a:r>
          </a:p>
          <a:p>
            <a:pPr marL="0" indent="0">
              <a:buNone/>
            </a:pPr>
            <a:r>
              <a:rPr lang="en-US" dirty="0" smtClean="0"/>
              <a:t>Jealousy</a:t>
            </a:r>
          </a:p>
          <a:p>
            <a:pPr marL="0" indent="0">
              <a:buNone/>
            </a:pPr>
            <a:r>
              <a:rPr lang="en-US" dirty="0" smtClean="0"/>
              <a:t>Assiduousness</a:t>
            </a:r>
          </a:p>
          <a:p>
            <a:pPr marL="0" indent="0">
              <a:buNone/>
            </a:pPr>
            <a:r>
              <a:rPr lang="en-US" dirty="0" smtClean="0"/>
              <a:t>Ambition</a:t>
            </a:r>
          </a:p>
          <a:p>
            <a:pPr marL="0" indent="0">
              <a:buNone/>
            </a:pPr>
            <a:r>
              <a:rPr lang="en-US" dirty="0" smtClean="0"/>
              <a:t>Peace</a:t>
            </a:r>
          </a:p>
          <a:p>
            <a:pPr marL="0" indent="0">
              <a:buNone/>
            </a:pPr>
            <a:r>
              <a:rPr lang="en-US" dirty="0" smtClean="0"/>
              <a:t>Alienation</a:t>
            </a:r>
          </a:p>
          <a:p>
            <a:pPr marL="0" indent="0">
              <a:buNone/>
            </a:pPr>
            <a:r>
              <a:rPr lang="en-US" dirty="0" smtClean="0"/>
              <a:t>Hope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97182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do ALL these groups have in common?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012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II: Nouns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err="1" smtClean="0"/>
              <a:t>Def</a:t>
            </a:r>
            <a:r>
              <a:rPr lang="en-US" sz="3000" dirty="0" smtClean="0"/>
              <a:t>: Persons, places, things, or ideas/concepts</a:t>
            </a:r>
          </a:p>
          <a:p>
            <a:r>
              <a:rPr lang="en-US" sz="3000" dirty="0" smtClean="0"/>
              <a:t>Common n.: plain nouns you hear all the time</a:t>
            </a:r>
          </a:p>
          <a:p>
            <a:pPr lvl="1"/>
            <a:r>
              <a:rPr lang="en-US" sz="2600" dirty="0" smtClean="0"/>
              <a:t>house</a:t>
            </a:r>
          </a:p>
          <a:p>
            <a:r>
              <a:rPr lang="en-US" sz="3000" dirty="0" smtClean="0"/>
              <a:t>Proper n.: nouns with specific names (capitalized)</a:t>
            </a:r>
          </a:p>
          <a:p>
            <a:pPr lvl="1"/>
            <a:r>
              <a:rPr lang="en-US" sz="2600" dirty="0" smtClean="0"/>
              <a:t>The White House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r>
              <a:rPr lang="en-US" sz="3000" dirty="0" smtClean="0"/>
              <a:t>Create a </a:t>
            </a:r>
            <a:r>
              <a:rPr lang="en-US" sz="3000" b="1" dirty="0" smtClean="0"/>
              <a:t>column</a:t>
            </a:r>
            <a:r>
              <a:rPr lang="en-US" sz="3000" dirty="0" smtClean="0"/>
              <a:t>. List all the </a:t>
            </a:r>
            <a:r>
              <a:rPr lang="en-US" sz="3000" b="1" u="sng" dirty="0" smtClean="0"/>
              <a:t>proper nouns </a:t>
            </a:r>
            <a:r>
              <a:rPr lang="en-US" sz="3000" dirty="0" smtClean="0"/>
              <a:t>you can think of that start with the letter I assign you. Use a dictionary! (CAPITALIZE THESE) </a:t>
            </a:r>
          </a:p>
          <a:p>
            <a:r>
              <a:rPr lang="en-US" sz="3000" dirty="0" smtClean="0"/>
              <a:t>Now, for each proper noun, give the corresponding </a:t>
            </a:r>
            <a:r>
              <a:rPr lang="en-US" sz="3000" b="1" u="sng" dirty="0" smtClean="0"/>
              <a:t>common </a:t>
            </a:r>
            <a:r>
              <a:rPr lang="en-US" sz="3000" dirty="0" smtClean="0"/>
              <a:t>noun! (Don’t capitalize these) </a:t>
            </a:r>
          </a:p>
          <a:p>
            <a:pPr lvl="1"/>
            <a:r>
              <a:rPr lang="en-US" sz="2600" dirty="0" smtClean="0"/>
              <a:t>E.g. White House</a:t>
            </a:r>
            <a:r>
              <a:rPr lang="en-US" sz="2600" dirty="0" smtClean="0">
                <a:sym typeface="Wingdings" pitchFamily="2" charset="2"/>
              </a:rPr>
              <a:t> house, place, capital,  </a:t>
            </a:r>
            <a:endParaRPr lang="en-US" sz="2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181600" y="4953000"/>
            <a:ext cx="19050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38600" y="3886200"/>
            <a:ext cx="0" cy="8382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90800" y="4114800"/>
            <a:ext cx="457200" cy="57434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029200" y="4114800"/>
            <a:ext cx="800100" cy="58912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581400" y="3962400"/>
            <a:ext cx="0" cy="8382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124200" y="4953000"/>
            <a:ext cx="152400" cy="53055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4463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III: Abstract vs. Concrete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Concrete n.: A noun you can touch/feel/see (person, place, thing)</a:t>
            </a:r>
          </a:p>
          <a:p>
            <a:pPr lvl="1"/>
            <a:r>
              <a:rPr lang="en-US" dirty="0" smtClean="0"/>
              <a:t>Hugs, kisses, caresses, food </a:t>
            </a:r>
          </a:p>
          <a:p>
            <a:r>
              <a:rPr lang="en-US" dirty="0" smtClean="0"/>
              <a:t>Abstract n.: A noun you CAN’T touch/feel/etc. (ideas, concepts, topics)</a:t>
            </a:r>
          </a:p>
          <a:p>
            <a:pPr lvl="1"/>
            <a:r>
              <a:rPr lang="en-US" dirty="0" smtClean="0"/>
              <a:t>Love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List as many abstract nouns as possible</a:t>
            </a:r>
          </a:p>
          <a:p>
            <a:r>
              <a:rPr lang="en-US" dirty="0" smtClean="0"/>
              <a:t>For each abstract noun, list as many CONCRETE nouns that you think of when you think of that topic. </a:t>
            </a:r>
          </a:p>
          <a:p>
            <a:pPr lvl="1"/>
            <a:r>
              <a:rPr lang="en-US" dirty="0" smtClean="0"/>
              <a:t>E.g. Love </a:t>
            </a:r>
            <a:r>
              <a:rPr lang="en-US" dirty="0" smtClean="0">
                <a:sym typeface="Wingdings" panose="05000000000000000000" pitchFamily="2" charset="2"/>
              </a:rPr>
              <a:t> hugs, kisses, caresses, food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936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IV: Collective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Collective n.: singular nouns that refer to groups</a:t>
            </a:r>
          </a:p>
          <a:p>
            <a:r>
              <a:rPr lang="en-US" dirty="0" smtClean="0"/>
              <a:t>Even though they refer to many things, a collective noun is only considered one thing.</a:t>
            </a:r>
          </a:p>
          <a:p>
            <a:pPr lvl="1"/>
            <a:r>
              <a:rPr lang="en-US" dirty="0" smtClean="0"/>
              <a:t>E.g. The </a:t>
            </a:r>
            <a:r>
              <a:rPr lang="en-US" b="1" dirty="0" smtClean="0"/>
              <a:t>singular</a:t>
            </a:r>
            <a:r>
              <a:rPr lang="en-US" dirty="0" smtClean="0"/>
              <a:t> word “team</a:t>
            </a:r>
            <a:r>
              <a:rPr lang="en-US" dirty="0" smtClean="0">
                <a:sym typeface="Wingdings" panose="05000000000000000000" pitchFamily="2" charset="2"/>
              </a:rPr>
              <a:t>” refers to </a:t>
            </a:r>
            <a:r>
              <a:rPr lang="en-US" b="1" dirty="0" smtClean="0">
                <a:sym typeface="Wingdings" panose="05000000000000000000" pitchFamily="2" charset="2"/>
              </a:rPr>
              <a:t>many</a:t>
            </a:r>
            <a:r>
              <a:rPr lang="en-US" dirty="0" smtClean="0">
                <a:sym typeface="Wingdings" panose="05000000000000000000" pitchFamily="2" charset="2"/>
              </a:rPr>
              <a:t> players, “Hawaii” refers to several islands, “committee” refers to several people who make a decision, etc. </a:t>
            </a:r>
          </a:p>
          <a:p>
            <a:pPr marL="365760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/>
              <a:t>List as many individual animals as you possibly can think of…</a:t>
            </a:r>
          </a:p>
          <a:p>
            <a:r>
              <a:rPr lang="en-US" dirty="0" smtClean="0"/>
              <a:t>Can you think of the collective noun for each animal?</a:t>
            </a:r>
          </a:p>
          <a:p>
            <a:pPr lvl="1"/>
            <a:r>
              <a:rPr lang="en-US" dirty="0" smtClean="0"/>
              <a:t>E.g., cat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clowder</a:t>
            </a:r>
            <a:r>
              <a:rPr lang="en-US" dirty="0" smtClean="0">
                <a:sym typeface="Wingdings" panose="05000000000000000000" pitchFamily="2" charset="2"/>
              </a:rPr>
              <a:t> (group of cats)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2847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three things/terms you learned today… or that you were reminded about.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9578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4795</TotalTime>
  <Words>379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Nouns</vt:lpstr>
      <vt:lpstr>Part I: What does each separate group have in common? </vt:lpstr>
      <vt:lpstr>Part II: Nouns (n.)</vt:lpstr>
      <vt:lpstr>Part III: Abstract vs. Concrete </vt:lpstr>
      <vt:lpstr>Part IV: Collective nouns</vt:lpstr>
      <vt:lpstr>Exit Questions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</dc:title>
  <dc:creator>Crystal</dc:creator>
  <cp:lastModifiedBy>EPISD</cp:lastModifiedBy>
  <cp:revision>336</cp:revision>
  <dcterms:created xsi:type="dcterms:W3CDTF">2014-08-26T04:21:32Z</dcterms:created>
  <dcterms:modified xsi:type="dcterms:W3CDTF">2014-08-29T22:54:39Z</dcterms:modified>
</cp:coreProperties>
</file>