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6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3, OMM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Guiding question: Do you think George’s, </a:t>
            </a:r>
            <a:r>
              <a:rPr lang="en-US" dirty="0" err="1" smtClean="0"/>
              <a:t>Lennie’s</a:t>
            </a:r>
            <a:r>
              <a:rPr lang="en-US" dirty="0" smtClean="0"/>
              <a:t>, and Candy’s dream will come true?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Overall, what mood do you think the author  is trying to create?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610600" cy="632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985934"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Device/Element /Technique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(What was the author’s purpose for using this?)</a:t>
                      </a:r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Symbolism</a:t>
                      </a:r>
                      <a:r>
                        <a:rPr lang="en-US" baseline="0" dirty="0" smtClean="0"/>
                        <a:t>/foreshadowing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Imagery/foreshadowing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Imagery/foreshadowing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Allusion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Allusion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610600" cy="632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985934"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Device/Element /Technique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(What was the author’s purpose for using this?)</a:t>
                      </a:r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Allusion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 (details about a character)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610600" cy="632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985934"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Device/Element /Technique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(What was the author’s purpose for using this?)</a:t>
                      </a:r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Ch. 3, OMM Notes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3</cp:revision>
  <dcterms:created xsi:type="dcterms:W3CDTF">2014-10-28T14:25:50Z</dcterms:created>
  <dcterms:modified xsi:type="dcterms:W3CDTF">2014-10-28T20:08:26Z</dcterms:modified>
</cp:coreProperties>
</file>