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6" autoAdjust="0"/>
    <p:restoredTop sz="94660"/>
  </p:normalViewPr>
  <p:slideViewPr>
    <p:cSldViewPr>
      <p:cViewPr varScale="1">
        <p:scale>
          <a:sx n="68" d="100"/>
          <a:sy n="68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F556-4D94-46FA-B2A3-A9B37238B560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FF4A-A166-48AD-9323-2BBBC0E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3, OMM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3733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Guiding question: Do you think </a:t>
            </a:r>
            <a:r>
              <a:rPr lang="en-US" dirty="0" smtClean="0"/>
              <a:t>George, </a:t>
            </a:r>
            <a:r>
              <a:rPr lang="en-US" smtClean="0"/>
              <a:t>Lennie, </a:t>
            </a:r>
            <a:r>
              <a:rPr lang="en-US" dirty="0" smtClean="0"/>
              <a:t>and Candy’s dream will come true?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Overall, what mood do you think the author  is trying to create?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Let’s look at the negative side of this question and analyze specific literary elements the author is using to craft his message.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0"/>
          <a:ext cx="8610600" cy="632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985934"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 Device/Element /Technique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(What was the author’s purpose for using this?)</a:t>
                      </a:r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Symbolism</a:t>
                      </a:r>
                      <a:r>
                        <a:rPr lang="en-US" baseline="0" dirty="0" smtClean="0"/>
                        <a:t>/foreshadowing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Imagery/foreshadowing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Imagery/foreshadowing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Allusion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Allusion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0"/>
          <a:ext cx="8610600" cy="632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985934"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 Device/Element /Technique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(What was the author’s purpose for using this?)</a:t>
                      </a:r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Allusion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Characterization (details about a character)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0"/>
          <a:ext cx="8610600" cy="632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985934"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 Device/Element /Technique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(What was the author’s purpose for using this?)</a:t>
                      </a:r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7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127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Ch. 3, OMM Notes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5</cp:revision>
  <dcterms:created xsi:type="dcterms:W3CDTF">2014-10-28T14:25:50Z</dcterms:created>
  <dcterms:modified xsi:type="dcterms:W3CDTF">2014-10-29T13:46:36Z</dcterms:modified>
</cp:coreProperties>
</file>