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18" autoAdjust="0"/>
    <p:restoredTop sz="94660"/>
  </p:normalViewPr>
  <p:slideViewPr>
    <p:cSldViewPr>
      <p:cViewPr varScale="1">
        <p:scale>
          <a:sx n="69" d="100"/>
          <a:sy n="69" d="100"/>
        </p:scale>
        <p:origin x="-3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3491-32DE-4BE8-9692-120C18074FC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4014-39CF-45A7-A8DE-A5C89BD9B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3491-32DE-4BE8-9692-120C18074FC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4014-39CF-45A7-A8DE-A5C89BD9B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3491-32DE-4BE8-9692-120C18074FC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4014-39CF-45A7-A8DE-A5C89BD9B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3491-32DE-4BE8-9692-120C18074FC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4014-39CF-45A7-A8DE-A5C89BD9B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3491-32DE-4BE8-9692-120C18074FC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4014-39CF-45A7-A8DE-A5C89BD9B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3491-32DE-4BE8-9692-120C18074FC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4014-39CF-45A7-A8DE-A5C89BD9B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3491-32DE-4BE8-9692-120C18074FC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4014-39CF-45A7-A8DE-A5C89BD9B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3491-32DE-4BE8-9692-120C18074FC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4014-39CF-45A7-A8DE-A5C89BD9B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3491-32DE-4BE8-9692-120C18074FC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4014-39CF-45A7-A8DE-A5C89BD9B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3491-32DE-4BE8-9692-120C18074FC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4014-39CF-45A7-A8DE-A5C89BD9B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3491-32DE-4BE8-9692-120C18074FC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4014-39CF-45A7-A8DE-A5C89BD9B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3491-32DE-4BE8-9692-120C18074FC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94014-39CF-45A7-A8DE-A5C89BD9B6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is editing different from revision?</a:t>
            </a:r>
          </a:p>
          <a:p>
            <a:endParaRPr lang="en-US" dirty="0"/>
          </a:p>
          <a:p>
            <a:r>
              <a:rPr lang="en-US" dirty="0" smtClean="0"/>
              <a:t>Revising focuses on explaining ideas more clearly (big picture items: thesis, organization, paragraph structure, quality of examples)</a:t>
            </a:r>
          </a:p>
          <a:p>
            <a:endParaRPr lang="en-US" dirty="0"/>
          </a:p>
          <a:p>
            <a:r>
              <a:rPr lang="en-US" dirty="0" smtClean="0"/>
              <a:t>Editing focuses on smaller errors (small picture items: sentence level concerns, grammar, punctuation, capitalization, word choice)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Editing checklist (in no particular order)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Spelling</a:t>
            </a:r>
          </a:p>
          <a:p>
            <a:pPr marL="971550" lvl="1" indent="-514350"/>
            <a:r>
              <a:rPr lang="en-US" dirty="0" smtClean="0"/>
              <a:t>Commonly misspelled words (You’re/ your, to/too, their/there/they’re, affect/effect, etc.)</a:t>
            </a:r>
          </a:p>
          <a:p>
            <a:pPr marL="971550" lvl="1" indent="-514350"/>
            <a:r>
              <a:rPr lang="en-US" dirty="0" smtClean="0"/>
              <a:t>Other (use a dictionary)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Capitalization</a:t>
            </a:r>
          </a:p>
          <a:p>
            <a:pPr marL="971550" lvl="1" indent="-514350"/>
            <a:r>
              <a:rPr lang="en-US" dirty="0" smtClean="0"/>
              <a:t>Proper nouns (names, places, titles of stories/novels)</a:t>
            </a:r>
          </a:p>
          <a:p>
            <a:pPr marL="971550" lvl="1" indent="-514350"/>
            <a:r>
              <a:rPr lang="en-US" dirty="0" smtClean="0"/>
              <a:t>Beginning of a sentence (not needed after a semicolon)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Punctuation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Comma Rules #1-5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Remember to have three appositives! (You need to enclose them with a pair of commas)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Slang (Word Choice) </a:t>
            </a:r>
          </a:p>
          <a:p>
            <a:pPr marL="914400" lvl="1" indent="-514350"/>
            <a:r>
              <a:rPr lang="en-US" dirty="0" smtClean="0"/>
              <a:t>E.g.: “a lot,” “stuff,” “like,” “kid,” “guy,” “got to,”  etc.  </a:t>
            </a:r>
          </a:p>
          <a:p>
            <a:pPr marL="914400" lvl="1" indent="-514350"/>
            <a:r>
              <a:rPr lang="en-US" dirty="0" smtClean="0"/>
              <a:t>This NOT an exhaustive list; if you can think of a more formal word for it, then it’s probably slang.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Formality markers 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Don’t say “I believe…”/ “In my opinion…”</a:t>
            </a:r>
          </a:p>
          <a:p>
            <a:pPr marL="1314450" lvl="2" indent="-514350"/>
            <a:r>
              <a:rPr lang="en-US" dirty="0" smtClean="0"/>
              <a:t>“I” is okay for examples, but only as a last resort. Try to make it third person. Example: </a:t>
            </a:r>
            <a:endParaRPr lang="en-US" dirty="0"/>
          </a:p>
          <a:p>
            <a:pPr marL="1771650" lvl="3" indent="-514350"/>
            <a:r>
              <a:rPr lang="en-US" dirty="0" smtClean="0"/>
              <a:t>Informal: I once helped a homeless man when he…</a:t>
            </a:r>
          </a:p>
          <a:p>
            <a:pPr marL="1771650" lvl="3" indent="-514350"/>
            <a:r>
              <a:rPr lang="en-US" dirty="0" smtClean="0"/>
              <a:t>Formal: Ricardo once helped a homeless man when he…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Remove “you”</a:t>
            </a:r>
          </a:p>
          <a:p>
            <a:pPr marL="1314450" lvl="2" indent="-514350"/>
            <a:r>
              <a:rPr lang="en-US" dirty="0" smtClean="0"/>
              <a:t>Instead say, “A person,” or “One” </a:t>
            </a:r>
          </a:p>
          <a:p>
            <a:pPr marL="1314450" lvl="2" indent="-514350"/>
            <a:r>
              <a:rPr lang="en-US" dirty="0" smtClean="0"/>
              <a:t>E.g. </a:t>
            </a:r>
          </a:p>
          <a:p>
            <a:pPr marL="1771650" lvl="3" indent="-514350"/>
            <a:r>
              <a:rPr lang="en-US" dirty="0" smtClean="0"/>
              <a:t>Informal: You should be concerned about others because…</a:t>
            </a:r>
          </a:p>
          <a:p>
            <a:pPr marL="1771650" lvl="3" indent="-514350"/>
            <a:r>
              <a:rPr lang="en-US" dirty="0" smtClean="0"/>
              <a:t>Formal: One should be concerned about others because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Repetition (Word Choice) </a:t>
            </a:r>
          </a:p>
          <a:p>
            <a:pPr marL="914400" lvl="1" indent="-514350"/>
            <a:r>
              <a:rPr lang="en-US" dirty="0" smtClean="0"/>
              <a:t>Use synonyms (do repeat your point, but not the exact same word choices)</a:t>
            </a:r>
          </a:p>
          <a:p>
            <a:pPr marL="1314450" lvl="2" indent="-514350"/>
            <a:r>
              <a:rPr lang="en-US" dirty="0" smtClean="0"/>
              <a:t>Concern: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Conciseness (Word Choice) </a:t>
            </a:r>
          </a:p>
          <a:p>
            <a:pPr marL="914400" lvl="1" indent="-514350"/>
            <a:r>
              <a:rPr lang="en-US" dirty="0" smtClean="0"/>
              <a:t>Use higher </a:t>
            </a:r>
            <a:r>
              <a:rPr lang="en-US" dirty="0" err="1" smtClean="0"/>
              <a:t>vocab</a:t>
            </a:r>
            <a:r>
              <a:rPr lang="en-US" dirty="0" smtClean="0"/>
              <a:t> words (look for places where one big word could’ve been used instead of ten small words)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Unsubstantial words (Word Choice)</a:t>
            </a:r>
          </a:p>
          <a:p>
            <a:pPr marL="914400" lvl="1" indent="-514350"/>
            <a:r>
              <a:rPr lang="en-US" dirty="0" smtClean="0"/>
              <a:t>Replace or eliminate these dead words: good, bad, very, really, great, etc. </a:t>
            </a:r>
          </a:p>
          <a:p>
            <a:pPr marL="914400" lvl="1" indent="-514350"/>
            <a:endParaRPr lang="en-US" dirty="0" smtClean="0"/>
          </a:p>
          <a:p>
            <a:pPr marL="914400" lvl="1" indent="-514350"/>
            <a:endParaRPr lang="en-US" dirty="0" smtClean="0"/>
          </a:p>
          <a:p>
            <a:pPr marL="914400" lvl="1" indent="-514350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352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Editing</vt:lpstr>
      <vt:lpstr>Editing checklist (in no particular order)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2</cp:revision>
  <dcterms:created xsi:type="dcterms:W3CDTF">2014-10-08T14:00:36Z</dcterms:created>
  <dcterms:modified xsi:type="dcterms:W3CDTF">2014-10-08T14:32:22Z</dcterms:modified>
</cp:coreProperties>
</file>