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729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866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490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1481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636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8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222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686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978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705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590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334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375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025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70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170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180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2198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www.journeywithjudith.com/wp-content/uploads/2013/01/bravery-23632.jpg&amp;imgrefurl=http://www.journeywithjudith.com/?tag=bravery&amp;h=510&amp;w=408&amp;tbnid=mjWevIrYIQWuVM:&amp;zoom=1&amp;docid=Q6MTTrRMhSJggM&amp;ei=OSEkVfGpHIK_sAXHx4CYAg&amp;tbm=isch&amp;ved=0CCQQMygIMA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6" y="-304392"/>
            <a:ext cx="12192000" cy="78947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Perseus and medusa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Josh Shapiro, Pablo Macias, Alyssa Saucedo</a:t>
            </a:r>
          </a:p>
        </p:txBody>
      </p:sp>
    </p:spTree>
    <p:extLst>
      <p:ext uri="{BB962C8B-B14F-4D97-AF65-F5344CB8AC3E}">
        <p14:creationId xmlns:p14="http://schemas.microsoft.com/office/powerpoint/2010/main" val="182953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236" y="-1536930"/>
            <a:ext cx="5929773" cy="2362200"/>
          </a:xfrm>
        </p:spPr>
        <p:txBody>
          <a:bodyPr/>
          <a:lstStyle/>
          <a:p>
            <a:pPr algn="l"/>
            <a:r>
              <a:rPr lang="en-US" sz="2800" dirty="0" smtClean="0"/>
              <a:t>Characters: Medusa</a:t>
            </a:r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20236" y="1286422"/>
            <a:ext cx="5184093" cy="2857146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One of the 3 sisters known as the Gorgons (only mortal one)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Was turned into horrific creature by Athena (for breaking her vows)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Eye contact would turn one into stone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Killed by Greek hero, Perseus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8744" y="340893"/>
            <a:ext cx="2357688" cy="291793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7177" y="4021776"/>
            <a:ext cx="3227294" cy="201137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3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528" y="-1600170"/>
            <a:ext cx="5552607" cy="2362200"/>
          </a:xfrm>
        </p:spPr>
        <p:txBody>
          <a:bodyPr>
            <a:normAutofit/>
          </a:bodyPr>
          <a:lstStyle/>
          <a:p>
            <a:pPr algn="l"/>
            <a:r>
              <a:rPr lang="en-US" sz="2800" dirty="0" err="1" smtClean="0"/>
              <a:t>CharacterS</a:t>
            </a:r>
            <a:r>
              <a:rPr lang="en-US" sz="2800" dirty="0" smtClean="0"/>
              <a:t>: Perseus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8368" r="8368"/>
          <a:stretch>
            <a:fillRect/>
          </a:stretch>
        </p:blipFill>
        <p:spPr>
          <a:xfrm>
            <a:off x="6050364" y="436808"/>
            <a:ext cx="2276162" cy="29916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91528" y="1297032"/>
            <a:ext cx="4878454" cy="4262754"/>
          </a:xfrm>
        </p:spPr>
        <p:txBody>
          <a:bodyPr/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dirty="0" smtClean="0"/>
              <a:t>Son of Zeus and </a:t>
            </a:r>
            <a:r>
              <a:rPr lang="en-US" dirty="0" err="1" smtClean="0"/>
              <a:t>Danae</a:t>
            </a:r>
            <a:endParaRPr lang="en-US" dirty="0"/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dirty="0" smtClean="0"/>
              <a:t>Protected </a:t>
            </a:r>
            <a:r>
              <a:rPr lang="en-US" dirty="0" err="1" smtClean="0"/>
              <a:t>Danae</a:t>
            </a:r>
            <a:r>
              <a:rPr lang="en-US" dirty="0"/>
              <a:t> </a:t>
            </a:r>
            <a:r>
              <a:rPr lang="en-US" dirty="0" smtClean="0"/>
              <a:t>from </a:t>
            </a:r>
            <a:r>
              <a:rPr lang="en-US" dirty="0" err="1" smtClean="0"/>
              <a:t>Polydectes</a:t>
            </a:r>
            <a:endParaRPr lang="en-US" dirty="0" smtClean="0"/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dirty="0" smtClean="0"/>
              <a:t>Sent on a quest by </a:t>
            </a:r>
            <a:r>
              <a:rPr lang="en-US" dirty="0" err="1" smtClean="0"/>
              <a:t>Polydectes</a:t>
            </a:r>
            <a:r>
              <a:rPr lang="en-US" dirty="0" smtClean="0"/>
              <a:t> to bring Medusa’s head back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dirty="0" smtClean="0"/>
              <a:t>Accomplished it with the help of Hermes and Athena</a:t>
            </a:r>
          </a:p>
          <a:p>
            <a:pPr algn="l"/>
            <a:endParaRPr lang="en-US" dirty="0" smtClean="0"/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en-US" dirty="0" smtClean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146194"/>
            <a:ext cx="12192000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1415" tIns="0" rIns="71415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DD4B39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DD4B39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DD4B39"/>
                </a:solidFill>
                <a:effectLst/>
                <a:latin typeface="Arial" panose="020B0604020202020204" pitchFamily="34" charset="0"/>
              </a:rPr>
              <a:t>    </a:t>
            </a:r>
          </a:p>
        </p:txBody>
      </p:sp>
      <p:sp>
        <p:nvSpPr>
          <p:cNvPr id="7" name="AutoShape 2" descr="Image result for bravery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935663" y="-280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1771" y="2814259"/>
            <a:ext cx="2511625" cy="31364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57256" y="775598"/>
            <a:ext cx="362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Known as the Destroyer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56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79" y="-1587515"/>
            <a:ext cx="5929773" cy="2362200"/>
          </a:xfrm>
        </p:spPr>
        <p:txBody>
          <a:bodyPr>
            <a:normAutofit/>
          </a:bodyPr>
          <a:lstStyle/>
          <a:p>
            <a:pPr algn="l"/>
            <a:r>
              <a:rPr lang="en-US" sz="4000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Myth</a:t>
            </a:r>
            <a:endParaRPr lang="en-US" sz="4000" cap="none" dirty="0">
              <a:ln w="9525">
                <a:solidFill>
                  <a:schemeClr val="tx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44379" y="991139"/>
            <a:ext cx="5325979" cy="4832145"/>
          </a:xfrm>
        </p:spPr>
        <p:txBody>
          <a:bodyPr/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dirty="0" smtClean="0"/>
              <a:t>Perseus and his mother </a:t>
            </a:r>
            <a:r>
              <a:rPr lang="en-US" dirty="0" err="1" smtClean="0"/>
              <a:t>Danae</a:t>
            </a:r>
            <a:r>
              <a:rPr lang="en-US" dirty="0" smtClean="0"/>
              <a:t> lived on the island of </a:t>
            </a:r>
            <a:r>
              <a:rPr lang="en-US" dirty="0" err="1" smtClean="0"/>
              <a:t>Seriphos</a:t>
            </a:r>
            <a:r>
              <a:rPr lang="en-US" dirty="0" smtClean="0"/>
              <a:t>.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dirty="0" smtClean="0"/>
              <a:t>Island was ruled by </a:t>
            </a:r>
            <a:r>
              <a:rPr lang="en-US" dirty="0" err="1" smtClean="0"/>
              <a:t>Polydectes</a:t>
            </a:r>
            <a:r>
              <a:rPr lang="en-US" dirty="0" smtClean="0"/>
              <a:t>.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dirty="0" err="1" smtClean="0"/>
              <a:t>Polydectes</a:t>
            </a:r>
            <a:r>
              <a:rPr lang="en-US" dirty="0" smtClean="0"/>
              <a:t> was in love with </a:t>
            </a:r>
            <a:r>
              <a:rPr lang="en-US" dirty="0" err="1" smtClean="0"/>
              <a:t>Danae</a:t>
            </a:r>
            <a:r>
              <a:rPr lang="en-US" dirty="0" smtClean="0"/>
              <a:t> and devised a plan to marry her without the objection of her son Perseus.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dirty="0" smtClean="0"/>
              <a:t>He sent Perseus on a quest to kill and decapitate the Gorgon known as Medusa.     (to get rid of him)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dirty="0" smtClean="0"/>
              <a:t>Perseus returns home with Medusa’s head.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dirty="0" smtClean="0"/>
              <a:t>He realizes the plan of </a:t>
            </a:r>
            <a:r>
              <a:rPr lang="en-US" dirty="0" err="1" smtClean="0"/>
              <a:t>Polydectes</a:t>
            </a:r>
            <a:r>
              <a:rPr lang="en-US" dirty="0" smtClean="0"/>
              <a:t> and turned him to stone using the head.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992" y="1483888"/>
            <a:ext cx="2944623" cy="378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91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archetypes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Perseus- Hero </a:t>
            </a:r>
          </a:p>
          <a:p>
            <a:pPr marL="0" indent="0">
              <a:buNone/>
            </a:pPr>
            <a:r>
              <a:rPr lang="en-US" dirty="0" smtClean="0"/>
              <a:t>Medusa- Creature of Nightmare </a:t>
            </a:r>
          </a:p>
          <a:p>
            <a:pPr marL="0" indent="0">
              <a:buNone/>
            </a:pPr>
            <a:r>
              <a:rPr lang="en-US" dirty="0" err="1" smtClean="0"/>
              <a:t>Polydectes</a:t>
            </a:r>
            <a:r>
              <a:rPr lang="en-US" dirty="0" smtClean="0"/>
              <a:t>- The Shadow</a:t>
            </a:r>
          </a:p>
        </p:txBody>
      </p:sp>
    </p:spTree>
    <p:extLst>
      <p:ext uri="{BB962C8B-B14F-4D97-AF65-F5344CB8AC3E}">
        <p14:creationId xmlns:p14="http://schemas.microsoft.com/office/powerpoint/2010/main" val="12209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907" y="0"/>
            <a:ext cx="5929773" cy="956481"/>
          </a:xfrm>
        </p:spPr>
        <p:txBody>
          <a:bodyPr/>
          <a:lstStyle/>
          <a:p>
            <a:pPr algn="l"/>
            <a:r>
              <a:rPr lang="en-US" dirty="0" smtClean="0"/>
              <a:t>Greek culture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20730" y="1187355"/>
            <a:ext cx="5934950" cy="4790364"/>
          </a:xfrm>
        </p:spPr>
        <p:txBody>
          <a:bodyPr/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dirty="0" smtClean="0"/>
              <a:t>Heroism is earned not given.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dirty="0" smtClean="0"/>
              <a:t>The mother-son relationship is sacred.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dirty="0" smtClean="0"/>
              <a:t>Mercy is sometimes overlooked. 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53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74" y="0"/>
            <a:ext cx="5929773" cy="924636"/>
          </a:xfrm>
        </p:spPr>
        <p:txBody>
          <a:bodyPr/>
          <a:lstStyle/>
          <a:p>
            <a:pPr algn="l"/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22473" y="1334068"/>
            <a:ext cx="7998195" cy="5271447"/>
          </a:xfrm>
        </p:spPr>
        <p:txBody>
          <a:bodyPr/>
          <a:lstStyle/>
          <a:p>
            <a:r>
              <a:rPr lang="en-US" dirty="0"/>
              <a:t>Parks, Rebecca. UXL Encyclopedia of World Mythology. Vol. 4. Detroit: Gale </a:t>
            </a:r>
            <a:r>
              <a:rPr lang="en-US" dirty="0" err="1"/>
              <a:t>Cengage</a:t>
            </a:r>
            <a:r>
              <a:rPr lang="en-US" dirty="0"/>
              <a:t> Learning, 2009. 684-685;826-827,. </a:t>
            </a:r>
            <a:r>
              <a:rPr lang="en-US" dirty="0" smtClean="0"/>
              <a:t>Print </a:t>
            </a:r>
          </a:p>
          <a:p>
            <a:pPr indent="-457200" algn="l"/>
            <a:r>
              <a:rPr lang="en-US" dirty="0" smtClean="0"/>
              <a:t>Hunter, James. “</a:t>
            </a:r>
            <a:r>
              <a:rPr lang="en-US" dirty="0" err="1" smtClean="0"/>
              <a:t>Perseus”.</a:t>
            </a:r>
            <a:r>
              <a:rPr lang="en-US" i="1" dirty="0" err="1" smtClean="0"/>
              <a:t>Encyclopedia</a:t>
            </a:r>
            <a:r>
              <a:rPr lang="en-US" i="1" dirty="0" smtClean="0"/>
              <a:t> </a:t>
            </a:r>
            <a:r>
              <a:rPr lang="en-US" i="1" dirty="0" err="1" smtClean="0"/>
              <a:t>Mythica</a:t>
            </a:r>
            <a:r>
              <a:rPr lang="en-US" dirty="0" smtClean="0"/>
              <a:t>. 3 March 1997. Web. 7 Apr. 	         2015. </a:t>
            </a:r>
          </a:p>
          <a:p>
            <a:pPr indent="-457200" algn="l"/>
            <a:r>
              <a:rPr lang="en-US" dirty="0"/>
              <a:t>Dow, James. World Mythology and Legend</a:t>
            </a:r>
            <a:r>
              <a:rPr lang="en-US" dirty="0" smtClean="0"/>
              <a:t>.  </a:t>
            </a:r>
            <a:r>
              <a:rPr lang="en-US" dirty="0"/>
              <a:t>2nd ed. Vol. 11. New York: Facts </a:t>
            </a:r>
            <a:r>
              <a:rPr lang="en-US" dirty="0" smtClean="0"/>
              <a:t>                              o                       nFile,2004</a:t>
            </a:r>
            <a:r>
              <a:rPr lang="en-US" dirty="0"/>
              <a:t>. 692-693. Print.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6891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142</TotalTime>
  <Words>253</Words>
  <Application>Microsoft Office PowerPoint</Application>
  <PresentationFormat>Widescreen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Bookman Old Style</vt:lpstr>
      <vt:lpstr>Rockwell</vt:lpstr>
      <vt:lpstr>Wingdings</vt:lpstr>
      <vt:lpstr>Damask</vt:lpstr>
      <vt:lpstr>Perseus and medusa</vt:lpstr>
      <vt:lpstr>Characters: Medusa</vt:lpstr>
      <vt:lpstr>CharacterS: Perseus</vt:lpstr>
      <vt:lpstr>Myth</vt:lpstr>
      <vt:lpstr>archetypes</vt:lpstr>
      <vt:lpstr>Greek culture</vt:lpstr>
      <vt:lpstr>Works cited</vt:lpstr>
    </vt:vector>
  </TitlesOfParts>
  <Company>EPISD.ORG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Perseus and medusa</dc:title>
  <dc:creator>Joshua D Shapiro</dc:creator>
  <cp:lastModifiedBy>Joshua D Shapiro</cp:lastModifiedBy>
  <cp:revision>17</cp:revision>
  <dcterms:created xsi:type="dcterms:W3CDTF">2015-04-06T18:27:44Z</dcterms:created>
  <dcterms:modified xsi:type="dcterms:W3CDTF">2015-04-08T18:27:52Z</dcterms:modified>
</cp:coreProperties>
</file>