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CE6E27F-747B-40C2-B5D0-5B17675F1F33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030D8CA-B439-4D03-9B8E-C9A5ACB10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E6E27F-747B-40C2-B5D0-5B17675F1F33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30D8CA-B439-4D03-9B8E-C9A5ACB10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E6E27F-747B-40C2-B5D0-5B17675F1F33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30D8CA-B439-4D03-9B8E-C9A5ACB10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E6E27F-747B-40C2-B5D0-5B17675F1F33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30D8CA-B439-4D03-9B8E-C9A5ACB10F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E6E27F-747B-40C2-B5D0-5B17675F1F33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30D8CA-B439-4D03-9B8E-C9A5ACB10F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E6E27F-747B-40C2-B5D0-5B17675F1F33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30D8CA-B439-4D03-9B8E-C9A5ACB10F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E6E27F-747B-40C2-B5D0-5B17675F1F33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30D8CA-B439-4D03-9B8E-C9A5ACB10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E6E27F-747B-40C2-B5D0-5B17675F1F33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30D8CA-B439-4D03-9B8E-C9A5ACB10F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E6E27F-747B-40C2-B5D0-5B17675F1F33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30D8CA-B439-4D03-9B8E-C9A5ACB10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CE6E27F-747B-40C2-B5D0-5B17675F1F33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30D8CA-B439-4D03-9B8E-C9A5ACB10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CE6E27F-747B-40C2-B5D0-5B17675F1F33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030D8CA-B439-4D03-9B8E-C9A5ACB10F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CE6E27F-747B-40C2-B5D0-5B17675F1F33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030D8CA-B439-4D03-9B8E-C9A5ACB10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 you think the authors of “Book War” and “How I Learned Geography” share any similarities?</a:t>
            </a:r>
          </a:p>
          <a:p>
            <a:pPr>
              <a:buNone/>
            </a:pPr>
            <a:r>
              <a:rPr lang="en-US" dirty="0" smtClean="0"/>
              <a:t>(Try to always tie the crossovers back to a ________, which is a _________________ _______________________________, even if it doesn’t straightforwardly mention this word. Think ______________.) </a:t>
            </a:r>
            <a:r>
              <a:rPr lang="en-US" dirty="0" smtClean="0">
                <a:sym typeface="Wingdings" pitchFamily="2" charset="2"/>
              </a:rPr>
              <a:t>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2. How did Chairman Mao affect Ping’s life in “Book War”?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Again, think __________.  That means focus on ______________________. 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Ping/</a:t>
            </a:r>
            <a:r>
              <a:rPr lang="en-US" dirty="0" err="1" smtClean="0"/>
              <a:t>Shulevitz</a:t>
            </a:r>
            <a:r>
              <a:rPr lang="en-US" dirty="0" smtClean="0"/>
              <a:t> Short Answer Practice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91</TotalTime>
  <Words>67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Concourse</vt:lpstr>
      <vt:lpstr>Slide 1</vt:lpstr>
      <vt:lpstr>Ping/Shulevitz Short Answer Practice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Crystal Orozco</dc:creator>
  <cp:lastModifiedBy>EPISD</cp:lastModifiedBy>
  <cp:revision>4</cp:revision>
  <dcterms:created xsi:type="dcterms:W3CDTF">2015-03-18T14:34:21Z</dcterms:created>
  <dcterms:modified xsi:type="dcterms:W3CDTF">2015-03-18T17:10:41Z</dcterms:modified>
</cp:coreProperties>
</file>