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3" r:id="rId7"/>
    <p:sldId id="264" r:id="rId8"/>
    <p:sldId id="265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0FD46-9F40-497A-9104-9ADC84C9B4FD}" type="datetimeFigureOut">
              <a:rPr lang="en-US" smtClean="0"/>
              <a:pPr/>
              <a:t>9/24/2014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0D33F98-B2F0-40C4-9D7D-C5D50426329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0FD46-9F40-497A-9104-9ADC84C9B4FD}" type="datetimeFigureOut">
              <a:rPr lang="en-US" smtClean="0"/>
              <a:pPr/>
              <a:t>9/24/2014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33F98-B2F0-40C4-9D7D-C5D50426329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30D33F98-B2F0-40C4-9D7D-C5D50426329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0FD46-9F40-497A-9104-9ADC84C9B4FD}" type="datetimeFigureOut">
              <a:rPr lang="en-US" smtClean="0"/>
              <a:pPr/>
              <a:t>9/24/2014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0FD46-9F40-497A-9104-9ADC84C9B4FD}" type="datetimeFigureOut">
              <a:rPr lang="en-US" smtClean="0"/>
              <a:pPr/>
              <a:t>9/24/2014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30D33F98-B2F0-40C4-9D7D-C5D50426329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0FD46-9F40-497A-9104-9ADC84C9B4FD}" type="datetimeFigureOut">
              <a:rPr lang="en-US" smtClean="0"/>
              <a:pPr/>
              <a:t>9/24/2014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0D33F98-B2F0-40C4-9D7D-C5D50426329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A4F0FD46-9F40-497A-9104-9ADC84C9B4FD}" type="datetimeFigureOut">
              <a:rPr lang="en-US" smtClean="0"/>
              <a:pPr/>
              <a:t>9/24/2014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33F98-B2F0-40C4-9D7D-C5D50426329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0FD46-9F40-497A-9104-9ADC84C9B4FD}" type="datetimeFigureOut">
              <a:rPr lang="en-US" smtClean="0"/>
              <a:pPr/>
              <a:t>9/24/2014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30D33F98-B2F0-40C4-9D7D-C5D50426329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0FD46-9F40-497A-9104-9ADC84C9B4FD}" type="datetimeFigureOut">
              <a:rPr lang="en-US" smtClean="0"/>
              <a:pPr/>
              <a:t>9/24/2014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30D33F98-B2F0-40C4-9D7D-C5D50426329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0FD46-9F40-497A-9104-9ADC84C9B4FD}" type="datetimeFigureOut">
              <a:rPr lang="en-US" smtClean="0"/>
              <a:pPr/>
              <a:t>9/24/2014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0D33F98-B2F0-40C4-9D7D-C5D50426329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0D33F98-B2F0-40C4-9D7D-C5D50426329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0FD46-9F40-497A-9104-9ADC84C9B4FD}" type="datetimeFigureOut">
              <a:rPr lang="en-US" smtClean="0"/>
              <a:pPr/>
              <a:t>9/24/2014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30D33F98-B2F0-40C4-9D7D-C5D50426329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A4F0FD46-9F40-497A-9104-9ADC84C9B4FD}" type="datetimeFigureOut">
              <a:rPr lang="en-US" smtClean="0"/>
              <a:pPr/>
              <a:t>9/24/2014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A4F0FD46-9F40-497A-9104-9ADC84C9B4FD}" type="datetimeFigureOut">
              <a:rPr lang="en-US" smtClean="0"/>
              <a:pPr/>
              <a:t>9/24/2014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0D33F98-B2F0-40C4-9D7D-C5D50426329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Practice Expository Essay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783583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Prompt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Read the </a:t>
            </a:r>
            <a:r>
              <a:rPr lang="en-US" dirty="0" smtClean="0"/>
              <a:t>following: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“Hold fast to dreams / For if dreams die / Life is a broken-winged bird/ That cannot fly.”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Think about the following:</a:t>
            </a:r>
          </a:p>
          <a:p>
            <a:pPr marL="0" indent="0">
              <a:buNone/>
            </a:pPr>
            <a:r>
              <a:rPr lang="en-US" dirty="0" smtClean="0"/>
              <a:t>Imagine what life would be like if we didn’t have the capacity to think ahead.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Write:</a:t>
            </a:r>
          </a:p>
          <a:p>
            <a:pPr marL="0" indent="0">
              <a:buNone/>
            </a:pPr>
            <a:r>
              <a:rPr lang="en-US" dirty="0" smtClean="0"/>
              <a:t>Write an essay explaining the effects of dreams (goals, ambitions, plans) in our lives.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Be sure to…</a:t>
            </a:r>
          </a:p>
          <a:p>
            <a:r>
              <a:rPr lang="en-US" dirty="0" smtClean="0"/>
              <a:t>Clearly state your thesis</a:t>
            </a:r>
          </a:p>
          <a:p>
            <a:r>
              <a:rPr lang="en-US" dirty="0" smtClean="0"/>
              <a:t>Organize and develop your ideas effectively</a:t>
            </a:r>
          </a:p>
          <a:p>
            <a:r>
              <a:rPr lang="en-US" dirty="0" smtClean="0"/>
              <a:t>Choose your words carefully</a:t>
            </a:r>
          </a:p>
          <a:p>
            <a:r>
              <a:rPr lang="en-US" dirty="0" smtClean="0"/>
              <a:t>Edit your writing for grammar, mechanics, and spelling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055105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Brainstorm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Create a web map</a:t>
            </a:r>
          </a:p>
          <a:p>
            <a:pPr lvl="1"/>
            <a:r>
              <a:rPr lang="en-US" dirty="0" smtClean="0"/>
              <a:t>Topic in the middle</a:t>
            </a:r>
          </a:p>
          <a:p>
            <a:pPr lvl="1"/>
            <a:r>
              <a:rPr lang="en-US" dirty="0" smtClean="0"/>
              <a:t>Branches=different effects you could talk about</a:t>
            </a:r>
          </a:p>
          <a:p>
            <a:pPr lvl="1"/>
            <a:r>
              <a:rPr lang="en-US" dirty="0" smtClean="0"/>
              <a:t>Further branches=examples that illustrate the effect (you should take these from our readings OR you can add examples from personal knowledge, history, popular culture, etc.)</a:t>
            </a:r>
          </a:p>
          <a:p>
            <a:r>
              <a:rPr lang="en-US" dirty="0" smtClean="0"/>
              <a:t>Select your two strongest ideas</a:t>
            </a:r>
          </a:p>
          <a:p>
            <a:pPr lvl="1"/>
            <a:r>
              <a:rPr lang="en-US" dirty="0" smtClean="0"/>
              <a:t>These will be your two paragraphs</a:t>
            </a:r>
          </a:p>
          <a:p>
            <a:pPr lvl="1"/>
            <a:r>
              <a:rPr lang="en-US" dirty="0" smtClean="0"/>
              <a:t>The essay has to have at least two body paragraphs. 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Create a 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Write this down on your first line; indent: </a:t>
            </a:r>
          </a:p>
          <a:p>
            <a:r>
              <a:rPr lang="en-US" dirty="0" smtClean="0"/>
              <a:t>          Dreams can have many (negative/positive/negative and positive (pick one))  effects on our lives, including (effect #1 from your brainstorm) and (effect #2 from your brainstorm).</a:t>
            </a:r>
          </a:p>
          <a:p>
            <a:endParaRPr lang="en-US" dirty="0" smtClean="0"/>
          </a:p>
          <a:p>
            <a:r>
              <a:rPr lang="en-US" dirty="0" smtClean="0"/>
              <a:t>Sample: Dreams </a:t>
            </a:r>
            <a:r>
              <a:rPr lang="en-US" dirty="0" smtClean="0"/>
              <a:t>can have both negative and positive effects, including motivational and de-motivational impacts. 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This is the most important sentence in your essay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Identify which effect you want to speak about first. State it in your topic sentence (first sentence of your body paragraph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524000"/>
            <a:ext cx="8503920" cy="4572000"/>
          </a:xfrm>
        </p:spPr>
        <p:txBody>
          <a:bodyPr>
            <a:normAutofit/>
          </a:bodyPr>
          <a:lstStyle/>
          <a:p>
            <a:pPr indent="457200">
              <a:buNone/>
            </a:pPr>
            <a:r>
              <a:rPr lang="en-US" dirty="0" smtClean="0"/>
              <a:t>Dreams can have the (positive/negative) effect of (state the first effect from your brainstorm), meaning (define what you mean).  For example, (state your example (summary is okay for these types of examples; you DON’T need a quote here)). This shows… (comment on how your example shows your point from the topic sentence.)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Identify which effect you want to speak about </a:t>
            </a:r>
            <a:r>
              <a:rPr lang="en-US" sz="2400" dirty="0" smtClean="0"/>
              <a:t>next. </a:t>
            </a:r>
            <a:r>
              <a:rPr lang="en-US" sz="2400" dirty="0" smtClean="0"/>
              <a:t>State it in your topic sentence (first sentence of your body paragraph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indent="457200">
              <a:buNone/>
            </a:pPr>
            <a:r>
              <a:rPr lang="en-US" dirty="0" smtClean="0"/>
              <a:t>(In addition/however), dreams can have the (positive/negative) effect of (state the first effect from your brainstorm), meaning (define what you mean).  For example, (state your example (summary is okay for these types of examples; you DON’T need a quote here)). This shows (comment on how your example shows your point from the topic sentence.) 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Identify which effect you want to speak about </a:t>
            </a:r>
            <a:r>
              <a:rPr lang="en-US" sz="2400" dirty="0" smtClean="0"/>
              <a:t>next. </a:t>
            </a:r>
            <a:r>
              <a:rPr lang="en-US" sz="2400" dirty="0" smtClean="0"/>
              <a:t>State it in your topic sentence (first sentence of your body paragraph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indent="457200">
              <a:buNone/>
            </a:pPr>
            <a:r>
              <a:rPr lang="en-US" dirty="0" smtClean="0"/>
              <a:t>(In addition/however), dreams can have the (positive/negative) effect of (state the first effect from your brainstorm), meaning (define what you mean).  For example, (give your example (summary is okay for these types of examples; you DON’T need a quote here; you can use more than one sentence)). This shows (comment on how your example shows your point from the topic sentence.) 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 paragraph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Restate your thesis, but in new words and using synonyms:</a:t>
            </a:r>
          </a:p>
          <a:p>
            <a:r>
              <a:rPr lang="en-US" dirty="0" smtClean="0"/>
              <a:t>First thesis: Dreams can have both negative and positive effects, including motivational and de-motivational impacts.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Restated thesis:  Dreams, then, can have inspirational and de-inspirational consequences in our everyday lives. </a:t>
            </a:r>
          </a:p>
          <a:p>
            <a:endParaRPr lang="en-US" dirty="0" smtClean="0"/>
          </a:p>
          <a:p>
            <a:pPr marL="514350" indent="-514350">
              <a:buFont typeface="+mj-lt"/>
              <a:buAutoNum type="arabicPeriod" startAt="2"/>
            </a:pPr>
            <a:r>
              <a:rPr lang="en-US" dirty="0" smtClean="0"/>
              <a:t>End with a statement on why this issue significant. </a:t>
            </a:r>
          </a:p>
          <a:p>
            <a:pPr marL="514350" indent="-514350">
              <a:buFont typeface="+mj-lt"/>
              <a:buAutoNum type="arabicPeriod" startAt="2"/>
            </a:pPr>
            <a:endParaRPr lang="en-US" dirty="0" smtClean="0"/>
          </a:p>
          <a:p>
            <a:pPr marL="514350" indent="-51435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64</TotalTime>
  <Words>585</Words>
  <Application>Microsoft Office PowerPoint</Application>
  <PresentationFormat>On-screen Show (4:3)</PresentationFormat>
  <Paragraphs>47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Civic</vt:lpstr>
      <vt:lpstr>Practice Expository Essay</vt:lpstr>
      <vt:lpstr>Prompt</vt:lpstr>
      <vt:lpstr>Brainstorm</vt:lpstr>
      <vt:lpstr>Create a Thesis</vt:lpstr>
      <vt:lpstr>Identify which effect you want to speak about first. State it in your topic sentence (first sentence of your body paragraph)</vt:lpstr>
      <vt:lpstr>Identify which effect you want to speak about next. State it in your topic sentence (first sentence of your body paragraph)</vt:lpstr>
      <vt:lpstr>Identify which effect you want to speak about next. State it in your topic sentence (first sentence of your body paragraph)</vt:lpstr>
      <vt:lpstr>Conclusion paragraph</vt:lpstr>
      <vt:lpstr>Slide 9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Practice Expository Essay</dc:title>
  <dc:creator>Crystal</dc:creator>
  <cp:lastModifiedBy>Crystal Orozco</cp:lastModifiedBy>
  <cp:revision>7</cp:revision>
  <dcterms:created xsi:type="dcterms:W3CDTF">2014-09-24T06:14:00Z</dcterms:created>
  <dcterms:modified xsi:type="dcterms:W3CDTF">2014-09-24T14:45:15Z</dcterms:modified>
</cp:coreProperties>
</file>