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4" autoAdjust="0"/>
    <p:restoredTop sz="94660"/>
  </p:normalViewPr>
  <p:slideViewPr>
    <p:cSldViewPr snapToGrid="0">
      <p:cViewPr>
        <p:scale>
          <a:sx n="75" d="100"/>
          <a:sy n="75" d="100"/>
        </p:scale>
        <p:origin x="4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Prometheus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Chris, </a:t>
            </a:r>
            <a:r>
              <a:rPr lang="en-US" dirty="0" err="1" smtClean="0"/>
              <a:t>alex</a:t>
            </a:r>
            <a:r>
              <a:rPr lang="en-US" dirty="0" smtClean="0"/>
              <a:t>, and </a:t>
            </a:r>
            <a:r>
              <a:rPr lang="en-US" dirty="0" err="1" smtClean="0"/>
              <a:t>ian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5686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Prometheus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Prometheus, whose name means “forethought,” was an inventor and exceedingly wise.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He is a titan who helped </a:t>
            </a:r>
            <a:r>
              <a:rPr lang="en-US" dirty="0" err="1" smtClean="0"/>
              <a:t>Zues</a:t>
            </a:r>
            <a:r>
              <a:rPr lang="en-US" dirty="0" smtClean="0"/>
              <a:t> in the Trojan war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247" y="3335628"/>
            <a:ext cx="3303432" cy="3303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009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err="1" smtClean="0"/>
              <a:t>Zues</a:t>
            </a:r>
            <a:r>
              <a:rPr lang="en-US" dirty="0" smtClean="0"/>
              <a:t> was the king of gods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Leader of the Olympian gods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Ruler of mankind and </a:t>
            </a:r>
            <a:r>
              <a:rPr lang="en-US" dirty="0" err="1" smtClean="0"/>
              <a:t>despenser</a:t>
            </a:r>
            <a:r>
              <a:rPr lang="en-US" dirty="0" smtClean="0"/>
              <a:t> of good and evil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He was stingy with humans and hated them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6273" y="2861077"/>
            <a:ext cx="3318242" cy="3318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31619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Myths about Prometheus and Zeus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Prometheus wanted to help the humans because they </a:t>
            </a:r>
            <a:r>
              <a:rPr lang="en-US" smtClean="0"/>
              <a:t>had nothing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Gave the human race the gift of fire and the skill of metalwork.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His punishment was being chained by a rock by Zeus and every day a vulture would eat his liver which would be </a:t>
            </a:r>
            <a:r>
              <a:rPr lang="en-US" dirty="0" err="1" smtClean="0"/>
              <a:t>eatin</a:t>
            </a:r>
            <a:r>
              <a:rPr lang="en-US" dirty="0" smtClean="0"/>
              <a:t> daily but would grow back because Prometheus was immortal.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911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Archetypes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He was a mentor by serving as a role model and </a:t>
            </a:r>
            <a:r>
              <a:rPr lang="en-US" dirty="0" err="1" smtClean="0"/>
              <a:t>gving</a:t>
            </a:r>
            <a:r>
              <a:rPr lang="en-US" dirty="0" smtClean="0"/>
              <a:t> the gift of fire to humans.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He was a scapegoat by his death that covers up sin which the people were considered by Zeus.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This was considered a light vs. darkness because he had fire to give to the humans as a gift which gave them the power to do many more things in the world.</a:t>
            </a:r>
          </a:p>
        </p:txBody>
      </p:sp>
    </p:spTree>
    <p:extLst>
      <p:ext uri="{BB962C8B-B14F-4D97-AF65-F5344CB8AC3E}">
        <p14:creationId xmlns:p14="http://schemas.microsoft.com/office/powerpoint/2010/main" val="37599571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 in </a:t>
            </a:r>
            <a:r>
              <a:rPr lang="en-US" dirty="0"/>
              <a:t>G</a:t>
            </a:r>
            <a:r>
              <a:rPr lang="en-US" dirty="0" smtClean="0"/>
              <a:t>reek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The </a:t>
            </a:r>
            <a:r>
              <a:rPr lang="en-US" dirty="0" err="1" smtClean="0"/>
              <a:t>greek</a:t>
            </a:r>
            <a:r>
              <a:rPr lang="en-US" dirty="0" smtClean="0"/>
              <a:t> gods are very human like such as being stingy, angry, mean, and selfish.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It does not matter how good you are, if you’re hated by a god he/she will have you suffer for no reason.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009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107</TotalTime>
  <Words>246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Wingdings</vt:lpstr>
      <vt:lpstr>Wingdings 3</vt:lpstr>
      <vt:lpstr>Ion Boardroom</vt:lpstr>
      <vt:lpstr>Prometheus</vt:lpstr>
      <vt:lpstr>Prometheus</vt:lpstr>
      <vt:lpstr>Zeus</vt:lpstr>
      <vt:lpstr>Myths about Prometheus and Zeus </vt:lpstr>
      <vt:lpstr>Archetypes</vt:lpstr>
      <vt:lpstr>Themes in Greek culture</vt:lpstr>
    </vt:vector>
  </TitlesOfParts>
  <Company>EPISD.ORG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Prometheus</dc:title>
  <dc:creator>Alexander Molina Reyes</dc:creator>
  <cp:lastModifiedBy>Alexander Molina Reyes</cp:lastModifiedBy>
  <cp:revision>12</cp:revision>
  <dcterms:created xsi:type="dcterms:W3CDTF">2015-04-07T20:56:06Z</dcterms:created>
  <dcterms:modified xsi:type="dcterms:W3CDTF">2015-04-08T21:19:23Z</dcterms:modified>
</cp:coreProperties>
</file>