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E158-9042-42C0-AF8F-79552DFFBB0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2DA2-FB7D-4190-8AB3-428295D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uact=8&amp;ved=0CAcQjRw&amp;url=http%3A%2F%2Fwww.kwebbillustration.com%2Fpainting.html&amp;ei=59UlVangGIeZsAWt-4DAAw&amp;psig=AFQjCNELGxojh-JCItO6FyzI1lX9DJF1Kg&amp;ust=1428628952686560" TargetMode="Externa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google.com/url?sa=i&amp;rct=j&amp;q=&amp;esrc=s&amp;frm=1&amp;source=images&amp;cd=&amp;cad=rja&amp;uact=8&amp;ved=0CAcQjRw&amp;url=http%3A%2F%2Fdigiciv-burtonmiriam.blogspot.com%2F2012_02_01_archive.html&amp;ei=fNslVbOgE8yXsAWz94CQAg&amp;psig=AFQjCNHkFjbtjOvM25AtHf9o8pboSKzonw&amp;ust=142863073541152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377999"/>
            <a:ext cx="9144000" cy="1166007"/>
          </a:xfrm>
        </p:spPr>
        <p:txBody>
          <a:bodyPr/>
          <a:lstStyle/>
          <a:p>
            <a:r>
              <a:rPr lang="en-US" dirty="0" smtClean="0"/>
              <a:t>Prometheus and </a:t>
            </a:r>
            <a:r>
              <a:rPr lang="en-US" dirty="0" smtClean="0"/>
              <a:t>Zeus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687" y="1958559"/>
            <a:ext cx="9144000" cy="1655762"/>
          </a:xfrm>
        </p:spPr>
        <p:txBody>
          <a:bodyPr/>
          <a:lstStyle/>
          <a:p>
            <a:r>
              <a:rPr lang="en-US" dirty="0" smtClean="0"/>
              <a:t>(the creation of man)</a:t>
            </a:r>
            <a:endParaRPr lang="en-US" dirty="0"/>
          </a:p>
        </p:txBody>
      </p:sp>
      <p:pic>
        <p:nvPicPr>
          <p:cNvPr id="1042" name="Picture 18" descr="https://sp.yimg.com/ib/th?id=HN.607992259520892850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672" y="5743234"/>
            <a:ext cx="1255691" cy="12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clipartbest.com/cliparts/4T9/o5A/4T9o5Axe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2363" y="3045979"/>
            <a:ext cx="2405639" cy="35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3.bp.blogspot.com/_lj_y7Z_fw94/TDUipOPXlwI/AAAAAAAAB8k/vJK6mCe2ULo/s1600/rearing_horse_silhouet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4109" y="4547198"/>
            <a:ext cx="1776123" cy="208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ignspecialist.com/decals/beevault/images/Sports%20085-125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860" y="4658180"/>
            <a:ext cx="1171861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fun-with-pictures.com/image-files/african-elephant-silhouet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221" y="3129052"/>
            <a:ext cx="3179688" cy="41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silhouettevectorstock.com/blog/wp-content/uploads/2014/03/lion-silhouette-vect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3" y="5078909"/>
            <a:ext cx="2548223" cy="17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Virginia\Pictures\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195146" y="819807"/>
            <a:ext cx="4141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Broadway" pitchFamily="82" charset="0"/>
                <a:cs typeface="Aldhabi" pitchFamily="2" charset="-78"/>
              </a:rPr>
              <a:t>Prometheus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Broadway" pitchFamily="82" charset="0"/>
              <a:cs typeface="Aldhabi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546" y="1881352"/>
            <a:ext cx="6222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Son of a Titan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Had three brothers 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Epimetheus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Created beasts and man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Gave mankind fire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2855" y="1891862"/>
            <a:ext cx="254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symbol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7447" y="2543503"/>
            <a:ext cx="29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Fire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314" name="AutoShape 2" descr="Image result for fire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9803" y="4078014"/>
            <a:ext cx="4942197" cy="2779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irginia\Pictures\ligh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11"/>
            <a:ext cx="12192000" cy="687721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1987" y="977462"/>
            <a:ext cx="420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oadway" pitchFamily="82" charset="0"/>
              </a:rPr>
              <a:t>Zeus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0621" y="1387367"/>
            <a:ext cx="4193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Son of </a:t>
            </a:r>
            <a:r>
              <a:rPr lang="en-US" sz="2400" dirty="0" err="1" smtClean="0">
                <a:latin typeface="Century Gothic" pitchFamily="34" charset="0"/>
              </a:rPr>
              <a:t>Cronus</a:t>
            </a:r>
            <a:r>
              <a:rPr lang="en-US" sz="2400" dirty="0" smtClean="0">
                <a:latin typeface="Century Gothic" pitchFamily="34" charset="0"/>
              </a:rPr>
              <a:t> and Rhea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Brother of Hades, Hestia, Hera, and Poseidon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Father to Ares and Athena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 only god that is the father of other Olympian gods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Called the master of lighting, the mighty </a:t>
            </a:r>
            <a:r>
              <a:rPr lang="en-US" sz="2400" dirty="0" err="1" smtClean="0">
                <a:latin typeface="Century Gothic" pitchFamily="34" charset="0"/>
              </a:rPr>
              <a:t>thunderer</a:t>
            </a:r>
            <a:r>
              <a:rPr lang="en-US" sz="2400" dirty="0" smtClean="0">
                <a:latin typeface="Century Gothic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God of storms and rain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6040" y="1786759"/>
            <a:ext cx="240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symbol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2262" y="2480441"/>
            <a:ext cx="248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Lighting bolt </a:t>
            </a: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499" y="2293689"/>
            <a:ext cx="2891390" cy="4266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Virginia\Pictures\z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187" y="4145623"/>
            <a:ext cx="2858813" cy="271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02117" cy="168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roadway" pitchFamily="82" charset="0"/>
              </a:rPr>
              <a:t>m</a:t>
            </a:r>
            <a:r>
              <a:rPr lang="en-US" sz="6600" dirty="0" smtClean="0">
                <a:solidFill>
                  <a:srgbClr val="0070C0"/>
                </a:solidFill>
                <a:latin typeface="Broadway" pitchFamily="82" charset="0"/>
              </a:rPr>
              <a:t>yth</a:t>
            </a:r>
            <a:r>
              <a:rPr lang="en-US" sz="6600" dirty="0" smtClean="0">
                <a:latin typeface="Broadway" pitchFamily="82" charset="0"/>
              </a:rPr>
              <a:t> </a:t>
            </a:r>
            <a:endParaRPr lang="en-US" sz="66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827172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Prometheus and </a:t>
            </a:r>
            <a:r>
              <a:rPr lang="en-US" sz="1800" dirty="0" err="1">
                <a:solidFill>
                  <a:srgbClr val="7030A0"/>
                </a:solidFill>
                <a:latin typeface="Century Gothic" pitchFamily="34" charset="0"/>
              </a:rPr>
              <a:t>E</a:t>
            </a:r>
            <a:r>
              <a:rPr lang="en-US" sz="1800" dirty="0" err="1" smtClean="0">
                <a:solidFill>
                  <a:srgbClr val="7030A0"/>
                </a:solidFill>
                <a:latin typeface="Century Gothic" pitchFamily="34" charset="0"/>
              </a:rPr>
              <a:t>pimethus</a:t>
            </a:r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 were given the responsibility of creating man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His brother would give out the qualities but when he got to man all the good qualities were gone 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Prometheus made man stand up right like the gods and gave them fire.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Prometheus started to love man more then the gods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Zeus wanted man to give his a sacrifice of each animal they killed 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Prometheus tricked Zeus into picking the wrong pile of meat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Zeus took fire away from man and then Prometheus gave it back to them 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entury Gothic" pitchFamily="34" charset="0"/>
              </a:rPr>
              <a:t>Zeus then created Pandora to punish man and she released sorrows, plagues, misfortune, and hope  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Virginia\Pictures\ptomethe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0669" y="0"/>
            <a:ext cx="2811332" cy="200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www.kwebbillustration.com/images/kwebb_painting_prometheu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2717"/>
            <a:ext cx="2133600" cy="206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587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162" y="3352800"/>
            <a:ext cx="394952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579" y="0"/>
            <a:ext cx="3983421" cy="371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Image result for prometheus greek myth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4938"/>
            <a:ext cx="4821258" cy="387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Broadway" pitchFamily="82" charset="0"/>
              </a:rPr>
              <a:t>m</a:t>
            </a:r>
            <a:r>
              <a:rPr lang="en-US" sz="4000" dirty="0" smtClean="0">
                <a:solidFill>
                  <a:srgbClr val="0070C0"/>
                </a:solidFill>
                <a:latin typeface="Broadway" pitchFamily="82" charset="0"/>
              </a:rPr>
              <a:t>yth </a:t>
            </a:r>
            <a:r>
              <a:rPr lang="en-US" sz="4000" dirty="0" smtClean="0">
                <a:solidFill>
                  <a:srgbClr val="0070C0"/>
                </a:solidFill>
                <a:latin typeface="Broadway" pitchFamily="82" charset="0"/>
              </a:rPr>
              <a:t>cont.</a:t>
            </a:r>
            <a:endParaRPr lang="en-US" sz="4000" dirty="0">
              <a:solidFill>
                <a:srgbClr val="0070C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</a:rPr>
              <a:t>Zeus punished Prometheus by chaining him to Caucasus mountains where a eagle tormented him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Was eventually saved by Chiron the centaur and Heracles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6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Virginia\Pictures\firefn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191" y="3132082"/>
            <a:ext cx="2376815" cy="353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Archetypes 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4" y="1610716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The outcast (Prometheus)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Fire and ice ( Prometheus replaced the fire)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The fall(Prometheus)</a:t>
            </a:r>
            <a:endParaRPr lang="en-US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255" y="3090043"/>
            <a:ext cx="4651559" cy="348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Users\Virginia\Pictures\hjkhgt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9804"/>
            <a:ext cx="3321270" cy="363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96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Broadway" pitchFamily="82" charset="0"/>
              </a:rPr>
              <a:t>Culture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Century Gothic" pitchFamily="34" charset="0"/>
              </a:rPr>
              <a:t>Defying the established order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Century Gothic" pitchFamily="34" charset="0"/>
              </a:rPr>
              <a:t>Pride should be taken in moderation 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Century Gothic" pitchFamily="34" charset="0"/>
              </a:rPr>
              <a:t>Suffering can save people </a:t>
            </a:r>
            <a:endParaRPr lang="en-US" sz="28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4800" y="0"/>
            <a:ext cx="3660973" cy="3703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Users\Virginia\Pictures\z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59" y="3195145"/>
            <a:ext cx="2425443" cy="352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AutoShape 3" descr="data:image/jpeg;base64,/9j/4AAQSkZJRgABAQAAAQABAAD/2wCEAAkGBxQTEhUUExQWFhUXGB0bGBgXGBoeGBwaFxwYHR0aHRocHCggGBolGxwYITEhJSkrLi4uGCAzODMsNygtLisBCgoKDg0OGhAQGywlICQ0LCwsLCwsLCwsLCwsLCwsLCwsLCwsLCwsLCwsLCwsLCwsLCwsLCwsLCwsLCwsLCwsLP/AABEIAL0BCwMBIgACEQEDEQH/xAAbAAACAwEBAQAAAAAAAAAAAAAEBQIDBgEHAP/EAD4QAAECAwUFBgUDBAEDBQAAAAECEQADIQQSMUFRBWFxgZETIqGxwfAGMkLR4SNS8RRicoIzkrLSBxVDU8L/xAAZAQADAQEBAAAAAAAAAAAAAAACAwQBAAX/xAAnEQACAgICAgICAQUAAAAAAAAAAQIRAyESMQRBE1EiMmEUI1Jxsf/aAAwDAQACEQMRAD8A2EixADL7x9/SAmvOGsuTrWLFSMWFNIrc6JFYnlhAcApcUxFN2MUTlIQXWtL8R5QwtPw/Jmd8oDnEpoX5YwIr4SlEkpVMG4Ef+NYlcpDlGLFs3bUsfKFLOX0jqYrs+30EntEFLYZp5/xDmV8Kywc1/wCR9ABAe0diFSilEtIRmpg9cW4BusInkfRRjwxYVL2mhnvJZqVfoBAi9tF8AA9HUxbgAWhfadkKlKF1KlOMQKjHFuUaDY0glDGXc3EePPfGRm10bPCk22gWTt1OF077pB9YKO20BzdV0HqYvOzpdXSOYEGWSwSUkG4h/wDEQ5cxP4J6B9m2ubNIaWEyxiVO5pRh64QyWkirQcnDCOTECGQfFATXJ2hVPTqB6wIqSOEOJsnQQOqTWppDlkQvg2LUWbOLFWIQYhcvAKS+jh4IEqO+ZPo742uwA2NxQR1NiAOHv0g+Pr2kdzZnEo/py2FI4EwS+sWBGcZzO4gRRFakwcqXTfnFapT6RjypHcGBJlnPKPpVnK1BAoSSX0AFT5dYIKGiuyTezmBRYJYg8Dn1Ajo5LR3GmrPjsWZeIKkgN3Sxc8Rl1iu1bMWgOk32xSE94PmK1Dw2FsTM+QgtnBNnwBzMBzkuxnGL6M0rZ04h+zLZB0vXnFtk2GpaT2jy9ALpPE4iNK5EcKhnG/IzVBIx21NjLlqSE3pl5JPy1F1nwpV+PGFC0k4x6VSEdo+HEki4q5WoIKgQTVnNOrboKGT7Mcfoxa5FWq8VTZTUeNLtXYypPeBvJGJbvB6VybfCSdLD4faHxla0LeuxdNT1jqJNIKuNWIdnvjWYbuXIq0XrlUA84JloYRYZcSOQziBrk4UYwRLs2sXpQ0TBhUpDFAEVIqQ8QMgAQWoxmNt/EyZU3swm+1VG9g+TZ6wic1YyEZS1Ebz5CVVZjwgWdLEW2Lakuai8lQIzGnUwntu0+1JTJoj/AOzU6J/8ujweOUVtASjJumyNptYQWAvLOCU48dEjeYHnT56hihA3AqI5kgeEcs0lKHbE4kkkneSYkbQ5bACGSk5aMUVHo+Ha5z5vK6keCY+XapyR/wA6z/kEE9WEXWaaMn98oB2rOYEjgH/d/MLpIZzkwSbb5qCxtMwE5d0+mECf+4XgQqcpQ0JbkwxgSYlZDywkubpUWJdxjz8BF81CiopXLTcVmkUo+Iwy3Qj5F9FawSq7CZVnSRgMmoIOl9pLDy1EEZVuH/UmnJoz9jtplm4SSAWD4kEU51h7JnPUuz5xRpojbaY4sm36ATJShqUEHm2Jh5JurReQoKGo94xkTMScC2rO/hHbDb1SVlaO9hfRkr7LAwOeB3apNA0pfwaxUvdHUJI+8E2SeiagLQQUkUMW9mMINytaAcGgYJLZP4wNNfLDRs4aCWMGhfbk3YmyNofjinoC7XnFClg4QBZtrpXfKgEhKroJVjk7ZOaQFPH9ImbaCFTVKUHGBCRToKxkMrQyfjqjQWFd1ZSfqYjF6UboIb2MMkZg1rk8ZuxWtE0S5qTQkHHBxnD0OkpZ2JAbjifzFkmntEiTi6YwyiCsKRC02tMtJKlBIFS+msZG2/HQSr9OWVJGJJYngMg2cA8kUNjjlLo2Yid6kKtk7Zl2hAUgglgVJPzJJyMM0l8IJNPoFqtEZ8oKSQoOFBiNQYwNts5lrWg/Spn3Yg8w0egrLYkRh9rWgTJq1h7pIbgAA/g8Owt2LydC4IiCpZ0fpF7Y5REgZgQ9sVZ6M0daPkiOgR51lKRIRwiPmj6FuQSILjyfbCJiZiyUG+VEmhLA4HfTCPWFmMp8eCWiSZynC00TdLElRFCMw+sT3bH4Z8WYq0bQMpSgO8ghN8Oz40wzo+4NDrZ200zZYLFD6ilKODgRGLSVzCBUlTqJFaPU7gPSNtsxbJuhTJSKChDDnDXL40kg1j+WTb0giSpKnN4KypVukTuDOIWaQicL5ocGBIbc4Z4tXsxOS1jdefzeBXkI6Xhv0ziXGZEK9pzu8BiwPjQeF7xhovZiMu0431eRMZ/aiLkwoClKJqXb6uA0jnlUlRy8Zw2wUyDdo10knd3q4a1PlBdmn/o3FUN4gQPLsi0pcKZNXfDE4PA60N3lca6QvUtD6lDYIpQM9TkgXg54AQ/s6gzUI+k7sozEgvNVXE+ZEP5CTcFKJcYgVd2D1ixdI86fYYVkEaHNsYkhfeFeL82pEQtw2IqW368YEtrgscRg2BGscCaXY20ewW9eyX82iT+8bjnyOZjZypyVAEFwY8wsNqJAhhZrXMlD9NbDJKg6R9hzgKcXoYpKWpHokA7QwrGRsvxpNdlISpNS4cEgaD1P5g+1/FMkyypjQYH5qhwWORrWF5JpodDE1JGKlJl/1l9UsiUqZcHe+oKZ2zF7LJ40nxbsZc5NJigEhQuA0WWcA9IxyrWoWkz0yksC93jz+bhG92XtkT0XroSEF1Pkwf7cgY5JabOm3WjDfBs2YZ0uUmYohT30GgSkDInN3yzGMerS0sU3fpFc6N76x5X8LomKtoWkEqTMUZq8ZYSXoN5OFdI9QE9i6Rkc/XlFEU/RNkatGG21ttU2YrtmQgE3EDMJJDnUvq0IZtqQoNmciGjR/FGypbiclkhwlYribxChknNx7OZmkdokIYsliToX9POJmt77LcbXC10F7OtK5SwuWpiGw8juyj1bZNrTNlomA0Ul2zfMR5RLZt+Wm9/eUbH/ANP7T3ZiMwbwB0OLc36jWNxZGpUdmxpwv6NhbJXaS1pp3kkVqOnGMNPlsopJe6SHG776RuyQQRkR5xjbbs9csOoUcC8CGfzEejjdM8zImwXOkdUNz9YglJS16pGbekdUS+PjDJNij0JAiTxEGOx5tlqR9HCY6YrJhGWdBIqtVpRLTeWoJSMzhHkHxftVVqtCwgqUlLJlpRVJ1ds3z3RvP/UGxKm2U3SBcUFkHAhOUA/CGyRKkpcC+qppg+/g0Dha/YbGOrLdl7DlSEOmWEqUzl3PDeH8o+texEq7wN0nEgeY13wyWGqQ7Ycs4sSlgxx0h/G+zObT0ZuZsaakOiY43kpPUO9NRCq1WmaFVUoKG/phQiNsRT0jM/ESAJoUMFJbd3TXwI6QEopFGLK26Y6lzO6CdIT2jZ16YpT4tTgft5wyvgIxpj7MLplodV1Jxx4dIktp6LYqzk2wmgegLtrX0hbtGykrSyXdQYagFznQMwjRIwgDaG0USjmVH6R98o6MnejpxTWyFs2LLnS6JuLahOIO/UboUS7HapfcVLCx/qoci4LwdZviN1AFDB2JvO3hD2zzQahQO8QayZMWmTzw48u0ZAW66bpBcYhQY8C+7OJqtfaIohagNEqbfVIjSbSsEmYQpQSV0AJxbRs+cFrWm6wUBkK4DkYb/Va6J14e9swhtvZs94NqCPOC7DbxPN1TgAOxPzacteIhvtJCQDemXgMXdvElzGKsNo7NaVZAnoXENUnki6B+OOOab2PZa5jskMVlh+M+eUNLVYAuWEkhJAZwKDdww6QtkbQSZhdRvYAk+AZgIlaviFCKMpZON1qRsIUv5Ay5XOWukJbXM7xSp6G6oj5aHQbvOGNqEwyVhKqH5kp+UhLeNCOmkVbK2Sq03pl64gqJbEn36QdKPZqMtdCOhBzEZJ1VGx32MfgqzqSJq7lxMwgplAkhIAxcl+taRq5aSSHoM+HFoz+xrXcIQWCSe6dCfpLeB5aRrJctqAU4QEvJcXRPPH+Qs21s0TZExCmwcNSoqMqD0jJbBsSOzBYFR+bDz4NG82uEmUtClhDpIxwcR57si0hKmJDEYvRwadQYXPL8iaj6LfCjUtg+0ZbKpR4s2bPVJWmalTFJwzIpeGHGCNspGOIcHKvt4XkVLY6/jgRHKTqyqcVbR65YrWmYkLQXCgFDn5R8uW4IuhQOII++MZ34JtbyLmaFEcjUebco0aQ0XfMqPInHjJoT7YsJIQZaKihSAHamlCB4QmNnLl6HAjeKRsFSwTg8BT9lS1KJKKnefQwEvMjHTF/HY4BjilgBzQb4Ube25Lsst1F1n5UD5lfYamPPLdtGZPJM1RU/0iiANAn7vC8UJZP9Dm0j1KXb5ayyVpV/ioHyiceQyphlrStAuqSXB1/tO41j0X4f26i0ooWWn50PUZcw+BibzcM4JP0FFp9EficXhLl5LmAHgkFRHhFgRkOUD/EtDIOk3zSqLO0ZKm0p5PGeKrhY2WkjgT3jWnpE1HrAkiZVoKlqJG/SLRR0kA+TRmtuzgqakfsSb2jqKSMsWB6xolElmjJqKlvvUpTnRyRxo0BIfgX5WDAhnoOX5ggWlSca74rnE4FiDUtiwrHJgAB+xiZxR6HLWjirTMGb7+PhC20TAQSrmo+8YNtRCUXiMB1OHjCVEq8So5mgOAhuLHeybPlUVRJBJLI7oy1PF8IPlbPWT8zHNgPtWPrHJ7z5JqXwfIeEObNLYVPvnFNL2Qc3ehSuVMkrBvsSHZklq0dxBtlQtYKlTFEUFKAk5AAaDxiG1CFTC2QAB1o7+MEbMSoJZQKXLgbqB+FfCB4x+jvkn1YZZ7ACCWfjiH3mAbf8OoUSovy91jQWVDbgcY4qlD7aBeujVJmAmfD80E3UvV0qeLpPwxONTMSFKpgSG468o29yuXPCkcmSwQ4pWu4x3KRuhfs3ZnYICU5Z6nNxxiy3pHdWQCU/Ok5owVTNsRwgmbOLNwrFMw90LGILcj78Y3jaFudO0ctHw8RWSoKQQ90k4f2nHrAVn27NpLvlRBZykk8CHH/V/MOPh60LuKluAUHu4/LiM2Z7wwyga1bBWlZmS1pS9VBSe5ybDXnELe3GX/C6EU++hPtK1zFL7yibovAU1rhjTWCZSJSA9DvI10yilFrkoU6/1iHHcSLo1qSxJ5wyse3pA+WSEqGA7NGGoI06wTjKhyyxi+MEINr7Rl1SCSo4AByOfSAe3UaBBOFVKA084KnrWuYtZPfUakcxpg2HAaxxCchgzhvloPZZqwekqMcpN70aT4DX/wAhKGV3Q17IPVuJNY2IVoOsYT4bmKE4pRdF5FQ2F2oLAipDxqU2mYnAJ5vjweJ5rI5WuiPNxUtsPmTiK0iovqesU/10zJKacfZipVtnk07MD/E/eMjik/2E8l6PNbVNUuYVqWVrI7ylY0/7RuwEWST7J9vELRs5YqFpPEFPjWKLP2qqMEjAmh6AZx7yklpAU2GTFUPXGLbHNKCFoUUqD94NzBGBGGUQRZ5T3WvEYlRL8shyEEzbFKuOD2ZGN1m5pzjpNNU0ctdBsz4gXNEtEyq0zEqvAMFJDgkirEOOMaXte5vaMnZLEUipdasddw0DPVs40aiya1yiCMYqTUOiuS/BNnEGoMFhVWq7coDSuJqUynegpDRJRta0qJ7JKglageQA8H36GEkuYCAWAYMQcmYEHg0X29d6eFByAO82TYHm6qR2fZ5UwkqN0nEg47yMDxaETeyzFFJWCGq3dmGAOcfTAVGrNFM+xBFAtQI/cxTuJIqBj0jiULY3lJTocUnnVjxgGh3yJqju1Jf6SgBwzwL05CF9hQ5SGLEjDH20F7QnNLIqFbyHNaMXol2wEW7As+K8khuZ/HnD8Wosi8hrkXrQAWAAGmXSCLRRBd60605xdITeLlhXfm8TtSHVLTkVPjpBSFRXsTyQJkwJH1Krwf7eUOlTL0xRxqw0pSF2yEALKiBeCXS+rgfeD5CakPgojxggKDZZo2mUUzLX3ylnJqMNf56QSqRcBB5tChcxp6ODebQib2OxQvY7Sl8W3RAoLFOZ9Mo+SWwyi9YoC/TUQUQWqFc9bHDKIoKu82j+/GCrSihVvqOOY95wCsnIsfD394amIkvZTZdpIs00qWVELSGADkkF+VDCra21JlpUbxKUfTLBpxV+48aRZt+U8sEYpL+h9IXSsAXxHpAxxR5OVbHc3xSCbPIKyESxU9ABio7hpvEMZ9juq7FGADqWc1MSCT9IDGmjx3YJAStQa8VMdQB8vLPnA20LaEqMw5UwqCQoAjI1bpCck3KfFei3HijDHzZUuYC5bo9CwH38IukSEqUSVEAPhjXFi1BlAfaKIvZmtMnGA8IsloUA15TCmJhUo60Pxu3bG2yrRLl2lBvBKHxUaC8lQaup843hlpNSBHkk68SCouL1H0ZbffnBEvak9KQjtZgQzMFGm4HEDc8Ohgco9kPkyUpm62/tuVZ0sBemEUSPNR+kP+Iwsy2TphKzNmOqpCVFKRuABYCIy5YLlq4nUmlSesVKnB8BFUMMYrZKE/0c1XzzGJyAfxgW1JXID/Mn9wGHEab4edq5ppFM1IVzyMIWSV2yx44VSMp/VF8YebAsqpjTV/ID3QfqIzO4ecKrfslSC6Gucah8t4jZWCUJctEssSEDyqerwyeS1oUoUfS0vOQMSxUfCG81dWfCp+0JNnrPbh/2dASPSGcpXearPzxhK7GyWkia0UDakwPtaddQopIBcJDmjmlTkILtJZXvXzhf8RS+6pLPeIbiSG8YO9C+OyUvs5Uo3ViYpRyIJUTnmwYHkIBXYqBSgDeU2upPDSF9okmUVLQASzB8uFY7L2tNUtIYYEJfAPiWzy6wGmPUWtBG0LEVOSDjdTi5o9N2TR1FhATMoXCU0/uYUI4xw2+ao1SSoAUIF0EEuaVimTtPsry1AqUoB6MB41rpGI6tMv2pZ0kplNUklTZNQYalT8otkC6m4AaZ5uMz0gWwqUtYVdIDKqTUlRBOOkHSJYrn94euiSXZfIFY7aF/qob6anh784kEhIKjkHpjAtjS4VMOKnYZMP48N8BLuwoFdhXdmPRgoBThwxUKucKgdYJnkiZMDO5fqB6vA05r04D5VS7zb+76uYKSykomJL3kgE53gDX3pvgrAa0GzpxKXOcZ/aC7s1JfAA+MPrQvDQj3wjO7RUO1bRNa4OaRP3Iqx6i2aeTuP5gyUqhTniIS7KnvLSdKH/WnlBnaGhfP35wcRWRbLgxN1R7pofTxhdaUFJuq8IKmqx3QPbrReLk5eUMEMHVIvAvUDEaiEcnZzTChKgHBKAoEvucGkO5cy6p8w9SNd0B2ucUqQoByk4DMHFutI1s3Gt0B2W1GRNaYLrhlDENkoat5Eww2nZUrFQ5PUb4aWfspycErAqxALbiNYEmWdlXMUXSUg4gJIpwrThCM0XfNF3i5L/tyMvYQ6wl6F/CGtvBSksCMAToCwd+BhTNsy03lIDhBNRiBWpGmNY0exJqZqASQSzKSdWr1gcvqXob4+1KD7ExQ5S9GbyUPtHZiAnEE8PeMW7asolLCXZBqncHqORYiKJlouuFOFChHrwh8J/RJPG/foLlTAQTgMKtlAS7LWgJGrxTNnpOAd82p76Yx8q1EmhbcBB8mxVBqrVU1i6XPevtozhmlS6YksG3mD5UxSFKClAsWcZtAOA+MhlLR2s5CMvmVwTXzaNAhBF5WZdI4+TRl9jrJnqz/AE/NQb7RrhRP+Aup/wAj6wLVAvtCqzTv1yaAFLdGhpKAKwN4L51MKbXLMtQfEDzxDwbItF5iNK6uIBdj2rjZfb5zLVjjhFe31OUsQXWnwL15CJW5V5ROtd/t4A2ie4D+1jyBr4PDGtCYv8iFsSMCM4Cs4/XSAHbHc8Gz0LLFQxwgORMMuYqgNRjk4ByidPRfW6YztyroIzz1hRKaYoD6QXJ1OQ9eQgi3zqFWZNOJpErLIYABzrxz4wzDHVsl8mdfigmWlhuY83pyxiyUlsm5xC4QRX+YJlS3AxEUMhBdqzGlgakDkKn0gyyP2aXoQn0hPteb3kjcT6CnWHFjQ0tLmt336QHoZ0xSV3RMU1bgS/8Akf56RPYaD2a6928GG8JLnoU9IrmynTMOYCTng9fe6Cdkf8ZB+pbp5AP74wQL7GZR4DSmArGXmG9MWrK8RyFB5RqFOEk8fARndlgG67MceeXWAittjfSQdsyZ3VDQgty/EMEKzYFsuEK5BCVkaEg8MvSCkH5gTgacMR4QK7Nn0g9ZHLEQBPW5ActjlTh9oLM/uMBUGhyriPesB2muGHSGIQyq9ny9vAxmd7gwrvKT1oY5NWwYBtYps9oCVimp/wBjQeMcwoIOskhCiLoYhL3gWOJgW1WhUmYUBN92Lkm9WpG+GWypbqVSt0dAw98IA2pNBmquj5QxP9yfbcoVxvsepuLtFVh2iO0F5KQkOCljUKxxx5CFtmnKs80EVQp2B+pD4E/uGRh7tOxXpV8DvJDhvKKLJaUrCElKVKSnAtd5khzhkM47SXWglcpXeznxI6kS5qVOg3mphfY+nhAfxQQlUspY3kY7k4efhDkSEmT2YIZy100RUkM5yLRkdpWpdAqt0XUqxDD9vAv7EZh20vqxnkLirfuilE/V4rXaFPTDLlB1k2e4BXQaD3SDVWVALdmC2dYe5pEvBirZweegalhxYsetYnabNMluF0ALAnPHKLdgSSZ6FNRL+Rgj4lUozQFUSBTe+fGCfYK6CvgcPPUSHAll9MaPvjWSmuoBNL6idAyRGd+DJbJtCsrqR4q/EPdoKZEtIwYktjU/zCp9jV6AZq70xzgS/IawPYp90lnKScd+TRYlF5TCgOO5I8iYo2ttBCEgEXa90ZtlTjCu9IojSVsbzFOH3PwhXtAky1AftPkYYIULtIEnChLU0hq2iaSph1umC4nQFLHcRHwso7MkiprzJgGVNezgGrJA5yyR1pDcj9KuLDwiKWtHpwaexLb5LXKd0qFeAUYvs4qltX99Y7teeCJSGq95tAAQDzfwjtm60+8W4P0PN8pr5C1Qpz9I6QyFE6UiaBSutOkRmSxcAO6DZOjPbXX3xX6BrGpQpwK0bzjN7cltMGikjzMPdnqdKKfQPIdYF9DPYFabKopmAAksObKqOLR9OU4WoFghgkDAA0LUxxDwSqWT8pqFA8QC5/iF9kVRTKoWBpq9d7GsEgJLY7AJZs/zGasiSEjBxkdRDzZs9whJOBrwAcecJLOL14hw5fq8YvZvSC9qgBYIGOn9uPg0dROvFxmnxw9IltxYu540/wCkuPKBpAYsR8pZ+DeNICtDbtDFM6gq3GKbRPSMccorXR6+/wCIXTJmmWcchbiTtU9hx6xRZJLl8fesVsTUl+MMtnWMuVK7qRjvgmakNrKoS5RWc6vu/nzEZ9KitRyK1/8AcYaWhZmADBCcA+Wp/MBlYBSU5KB5DdyjInTf0OJxZJAGAr0hDsCTKmOhYZaSSA9FB9+mEM5K+5XiYzmzlhE96kpXQDMF/Pux0Uato09o2GkAlIcj6S3gWGWsJtoz0peTcqcAQKHAGooeGMN5G32KkrlkK+kJL3vtCLau0FTVhakhJHdYftriTiXfrBqRiiyyyGlcc9xwaJmWYHU4Ud4B54Hy8YuE3jyZvKFVsdacUT2CAJT3Q95VdRr18oPmy0zElwDQsT74QGialCbooBh6n3rEBajRql8Bi8PJLbegr4XQqWielYYsjAvr9oO7AzCS5CE4tjw3fmBrHLKQtSjVRrpTIcCYaqSESikmpqRvzHpyhEnfRbGFd+gKzS03VEANeAeMftmcTOUouFAsnQAHE7o1Vj+oYJd3OGGZgCdK7dRSgEJqCSznQDwMdConTuT0XWLaaJlAQ4xHvKJrtCbpY/eFyfhi0BzeQm6hk3fqfXQ7zCo2eYmgBQoDvPmTzrBpRfTEy5dtD7ZtqSqWsKIASs4nJQBbq8P5k0CU6iwADngH9I82lquu47zjHxfWGlv+IZs1AQUpA1D1GeJgMmBuSa6HYvJUYtMa2SaZizMVQqwGiRgPXjDtCO65oThy8/xGU2XtZIISXALAlqBznujRi3oUQkFwmn3Lw/pUSSbbsZJRQa4xVMR+mTvHnB0lAV3gwTkPeMQnS/0zlTXWBZgh21KcIO49aQXseY6BucH79D4RHaXyoFMSW5eVY7spBJWBgwPmIytB3sv+VfPDcYBFlIKwGZNeTjpSvIw42ggUIwbyzgVKHUtqXgsbqsR5mBujntg61CVLSoOXBJwfABoW7OQw95CsX7UsyhIQ+KTXm/3EK5S1akDRy3TONi72a412N9qJFyVreJ5UilCqqODqNOunGIqmZnHAPo0RAKsyK4QCDvVIkqa4wxw48M4qMkipGOXvCLpRKaBn1+quT/aLkskaljyb1jQQOXZg6b5CRic8NGhgtd9kpojXcN2kK7QQ3zgncCwH+Rz4RybMUpLYDNs8MdTG8bN5KtF9omGZRDiSnEjM5PqSWbi8fWKUSa+9YiHCEy3ompfXR9B5wfZEd168vNoIW9kbcpktr65xmZUsiaz5ivMRp50wEaDX1jO2WW/arb5WI6kt0ECn2Gl0hnbFHulmYsWGOkBW1FVGmR8vzDK0F5Si4wSrh+aQFawHAOYpTWAXY/TTK7er5FZVT/8Aoc6mBFzQ+sW7RU0tION4Ajgkh+YbpAgPukOXRPJtFlrtZdhDnYFgXSYqlO7qHz4wPsDZXaK7Rfypw/uUPQRqxLagHSMyP0jsdRdi2YotVu6r1evvKCgO0OLAaZk1MDbRmJSlTF3zbNjhAyJ5CFByCpLjTFutYT/CKo09sv2kSFdmij55fxErDKYjd7/POApEzvPiyGJ4t9j0g6VNEsgEteq+RJ3xzVKjF/kNZkwBNchV4R7SsItJdCVAil9mDVoXPe5Q6SoKSxZiGbWArRZ+zBUFLwqyjgPfGOSa6B5Rl+wJs7YEkJmBQvtmrHXlCXamzEIIKEhiW9cDhh4w4k2i6i6FEvVTGmdHNTQRUZXazUj9uOlf48Y7G5ctsZmUeGkI07KClGpA0jkixzZSkqCKpd6/NvjZq2ZoR74RCdZSE1BfrDHkfolUV7Edl+KpyQFEIKCWb6h4w0HxChagi+kOcnA3VhdM2bLCioJBNXHHdC1eyl1Sm7cJcHMbo1SibLG+zR2qd3nyFBwHm5eJ7PmgTCNUnLRqeMZITVhRC1qSUijHSCbNtpQFUkqap3PUtGyTrQCSvZqLZaHQnIgkHnCS1bcWjuSw61V4ZYawJM2gqYSJZAAAJLVP4yhce0ftBkWcV8NIyMH7Ck0nocS9szB3LQAQoY09KEPELKtBYkkNnj4A1gFQXPWlkMMKPzNYulOl0uWBYA78+cEooyTY5kJSf/kQeJI8CIJkJdykpLYsQ3OErU714Nu9DuiXZC6pldR0zjKBsZm1pDOtL7q+VIHVaUnupLIzUrFW5sAIrFmQM1qLZABuZeKbneZIU/Uv0jqR1sktNPlauGZ3xKySSfft4nZlZkXjocMi/wDdWDbJZnrlnXCNOPpNjJx5wTMSXCQwGu77RcSEinJs4rZhXnphhAWEtbALf8pbD095Qp2eO7NG6njGgtMvuF883974zdmcFZGAHmQIxew13sJVNeTwKRTiqL7Qm8g0N5I8v4gaQCZaxvBhold5LnFNDwaBlodj6EG1EkhJ1ZXUNAQMNLUmih/Ypm3VB6QrSzZQ7HtE2TTPR7JZLiAlOQYb29+MQWpks1TidH9awXdYcEv1hVa5hAcZ/mFs2HYGpAJU5ZIcPx9T6wJaCH7poB1YRfbC0ttSH34/YQJKDqG8jyeMjH2Onkv8UXAKRLYhiourVsgYF7Usx7ydD6aQ37K8bxy6RTMQmoKctTGpgytdASLcU0QqmivIGJp26pmUh+Z/NIhOkhIfHlASpYfThDFFCXKwiRaklVZdMwkkPjpjpDpG0JKQLgPBq+MV/D893QUiiRXPhwhnarEhQwApiAHEc0YpMHl7WTooF8xBibUlRYKG98ehrCiwfqSzeqQoh9Wz4wMokKAdwciAYS+x1J9D2bKGJz0z5wttNlZTijwPLmmuTHKkWhZKmc0zNYythW0iqbYbxYpBO/7wDatmJxYuKFtNI0cqWwvEuSPLhA0pV5JJ9s9I2NmvjxtiP+iT3XSWwccYaWWQEi6A26DbFIDgHAxDsx2RVmlTDhTHXEwSkxbSq0cKAxuu5oTonOK5ktCgUqAVTgof7RegPuY5cMYtSojA+Ag0hTmK0bMlgB5kxJ5V0yjipa2/5SoaEGo3uYNvVNPtnHw+nefvG0ZYHKsZzPCkd/pX+n7/AHOUMwKx9JGMcjrsEs1jqS0FqADAY5AR2zpvFVSAk4DrBC5AD0gZMOMQcSy4OKtNPzE0yxgePvWCAlnIga1KYADOFWN62wHaJGJwEIZVZcze3nBu15x7RMvAUPU+kVWuWylJGCcP9UkjxMGlozt2csaGQrUKAhjak3Sg5Gh6P6GApBeclORIJ4te84cWuVelqybBusDLsJS0JbbI7l4fTQ/4mnOhjPgRqZZuoChnQjJi1PGMxtCXdmKSMAaQzH9Csm9n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3825" y="-769938"/>
            <a:ext cx="2286000" cy="16113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C:\Users\Virginia\Pictures\hercu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662" y="3693238"/>
            <a:ext cx="4887310" cy="286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68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itchFamily="34" charset="0"/>
              </a:rPr>
              <a:t>Works cited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>
                <a:latin typeface="Century Gothic" pitchFamily="34" charset="0"/>
              </a:rPr>
              <a:t>Mercatante</a:t>
            </a:r>
            <a:r>
              <a:rPr lang="en-US" dirty="0" smtClean="0">
                <a:latin typeface="Century Gothic" pitchFamily="34" charset="0"/>
              </a:rPr>
              <a:t>, Anthony. </a:t>
            </a:r>
            <a:r>
              <a:rPr lang="en-US" i="1" dirty="0" smtClean="0">
                <a:latin typeface="Century Gothic" pitchFamily="34" charset="0"/>
              </a:rPr>
              <a:t>World Mythology and Legends</a:t>
            </a:r>
            <a:r>
              <a:rPr lang="en-US" dirty="0" smtClean="0">
                <a:latin typeface="Century Gothic" pitchFamily="34" charset="0"/>
              </a:rPr>
              <a:t>. Second ed. Vol. </a:t>
            </a:r>
            <a:r>
              <a:rPr lang="en-US" dirty="0" smtClean="0">
                <a:latin typeface="Century Gothic" pitchFamily="34" charset="0"/>
              </a:rPr>
              <a:t>	2.1988</a:t>
            </a:r>
            <a:r>
              <a:rPr lang="en-US" dirty="0" smtClean="0">
                <a:latin typeface="Century Gothic" pitchFamily="34" charset="0"/>
              </a:rPr>
              <a:t>. Print. </a:t>
            </a:r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dirty="0" smtClean="0">
                <a:latin typeface="Century Gothic" pitchFamily="34" charset="0"/>
              </a:rPr>
              <a:t>Hunt</a:t>
            </a:r>
            <a:r>
              <a:rPr lang="en-US" dirty="0" smtClean="0">
                <a:latin typeface="Century Gothic" pitchFamily="34" charset="0"/>
              </a:rPr>
              <a:t>, John. "The Creation of Man by Prometheus." </a:t>
            </a:r>
            <a:r>
              <a:rPr lang="en-US" i="1" dirty="0" err="1" smtClean="0">
                <a:latin typeface="Century Gothic" pitchFamily="34" charset="0"/>
              </a:rPr>
              <a:t>Desy</a:t>
            </a:r>
            <a:r>
              <a:rPr lang="en-US" dirty="0" smtClean="0">
                <a:latin typeface="Century Gothic" pitchFamily="34" charset="0"/>
              </a:rPr>
              <a:t>. Web. 6 </a:t>
            </a:r>
            <a:r>
              <a:rPr lang="en-US" dirty="0" smtClean="0">
                <a:latin typeface="Century Gothic" pitchFamily="34" charset="0"/>
              </a:rPr>
              <a:t>Apr.2015.&lt;</a:t>
            </a:r>
            <a:r>
              <a:rPr lang="en-US" dirty="0" smtClean="0">
                <a:latin typeface="Century Gothic" pitchFamily="34" charset="0"/>
              </a:rPr>
              <a:t>http://</a:t>
            </a:r>
            <a:r>
              <a:rPr lang="en-US" dirty="0" smtClean="0">
                <a:latin typeface="Century Gothic" pitchFamily="34" charset="0"/>
              </a:rPr>
              <a:t>www.desy.de/gra/interpedia/greek_myth/creationMan.html</a:t>
            </a:r>
            <a:r>
              <a:rPr lang="en-US" dirty="0" smtClean="0">
                <a:latin typeface="Century Gothic" pitchFamily="34" charset="0"/>
              </a:rPr>
              <a:t>&gt;. </a:t>
            </a:r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9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263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Prometheus and Zeus</vt:lpstr>
      <vt:lpstr>Slide 2</vt:lpstr>
      <vt:lpstr>Slide 3</vt:lpstr>
      <vt:lpstr>myth </vt:lpstr>
      <vt:lpstr>myth cont.</vt:lpstr>
      <vt:lpstr>Archetypes </vt:lpstr>
      <vt:lpstr>Culture </vt:lpstr>
      <vt:lpstr>Works cited </vt:lpstr>
    </vt:vector>
  </TitlesOfParts>
  <Company>EPISD.ORG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Prometheus and Zues</dc:title>
  <dc:creator>Gloria R Lewis</dc:creator>
  <cp:lastModifiedBy>Virginia Bernal</cp:lastModifiedBy>
  <cp:revision>11</cp:revision>
  <dcterms:created xsi:type="dcterms:W3CDTF">2015-04-07T18:51:23Z</dcterms:created>
  <dcterms:modified xsi:type="dcterms:W3CDTF">2015-04-09T01:56:30Z</dcterms:modified>
</cp:coreProperties>
</file>