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7F4D3-6ADC-44D4-837E-8A84288A96EF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63E6-BC6F-4ED9-ADC3-98B2E9F3E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Expository Essay #7 (Pick ONE prompt)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Prompt A:</a:t>
            </a:r>
          </a:p>
          <a:p>
            <a:pPr>
              <a:buNone/>
            </a:pPr>
            <a:r>
              <a:rPr lang="en-US" dirty="0" smtClean="0"/>
              <a:t>Write an essay explaining why moderation is a valuable principle to live by.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Prompt B:</a:t>
            </a:r>
          </a:p>
          <a:p>
            <a:pPr>
              <a:buNone/>
            </a:pPr>
            <a:r>
              <a:rPr lang="en-US" dirty="0" smtClean="0"/>
              <a:t>Write an essay explaining the reason why innocent people sometimes suffer.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is required to be Romeo and Juliet (Pre-AP)</a:t>
            </a:r>
          </a:p>
          <a:p>
            <a:pPr>
              <a:buNone/>
            </a:pPr>
            <a:r>
              <a:rPr lang="en-US" dirty="0" smtClean="0"/>
              <a:t>Brushstrokes will be </a:t>
            </a:r>
            <a:r>
              <a:rPr lang="en-US" smtClean="0"/>
              <a:t>extra credit.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Expository Essay #7 (Pick ONE prompt)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5</cp:revision>
  <dcterms:created xsi:type="dcterms:W3CDTF">2015-03-03T15:12:32Z</dcterms:created>
  <dcterms:modified xsi:type="dcterms:W3CDTF">2015-03-04T14:50:22Z</dcterms:modified>
</cp:coreProperties>
</file>