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8F48-D645-4604-AB11-1B6CEF35246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A20B-0AB1-479E-B686-AA1A9F4874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type of Short Answer Question</a:t>
            </a:r>
          </a:p>
          <a:p>
            <a:r>
              <a:rPr lang="en-US" dirty="0" smtClean="0"/>
              <a:t>This type asks you to compare/contrast TWO selections</a:t>
            </a:r>
          </a:p>
          <a:p>
            <a:r>
              <a:rPr lang="en-US" dirty="0" smtClean="0"/>
              <a:t>Still use TS/CD/CM/CS, but you need to provide another CD/CM for a second selection</a:t>
            </a:r>
          </a:p>
          <a:p>
            <a:pPr lvl="1"/>
            <a:r>
              <a:rPr lang="en-US" dirty="0" smtClean="0"/>
              <a:t>TS/CD/CM/CD/CM/CS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similar message do Of Mice and Men and “The Scarlet Ibis” share about friendship?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List: What similar themes do you think they have? </a:t>
            </a:r>
          </a:p>
          <a:p>
            <a:pPr>
              <a:buNone/>
            </a:pPr>
            <a:r>
              <a:rPr lang="en-US" dirty="0" smtClean="0"/>
              <a:t>Friendship is…</a:t>
            </a:r>
          </a:p>
          <a:p>
            <a:pPr>
              <a:buNone/>
            </a:pPr>
            <a:r>
              <a:rPr lang="en-US" dirty="0" smtClean="0"/>
              <a:t>Friendship can…</a:t>
            </a:r>
          </a:p>
          <a:p>
            <a:pPr>
              <a:buNone/>
            </a:pPr>
            <a:r>
              <a:rPr lang="en-US" dirty="0" smtClean="0"/>
              <a:t>Friendship (action verb)….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TS: How are they both alike?</a:t>
            </a:r>
          </a:p>
          <a:p>
            <a:r>
              <a:rPr lang="en-US" dirty="0" smtClean="0"/>
              <a:t>CD: Quote from 1</a:t>
            </a:r>
            <a:r>
              <a:rPr lang="en-US" baseline="30000" dirty="0" smtClean="0"/>
              <a:t>st</a:t>
            </a:r>
            <a:r>
              <a:rPr lang="en-US" dirty="0" smtClean="0"/>
              <a:t> story</a:t>
            </a:r>
          </a:p>
          <a:p>
            <a:r>
              <a:rPr lang="en-US" dirty="0" smtClean="0"/>
              <a:t>CM: Comment on 1</a:t>
            </a:r>
            <a:r>
              <a:rPr lang="en-US" baseline="30000" dirty="0" smtClean="0"/>
              <a:t>st</a:t>
            </a:r>
            <a:r>
              <a:rPr lang="en-US" dirty="0" smtClean="0"/>
              <a:t> CD</a:t>
            </a:r>
          </a:p>
          <a:p>
            <a:r>
              <a:rPr lang="en-US" dirty="0" smtClean="0"/>
              <a:t>CD: Quote from 2</a:t>
            </a:r>
            <a:r>
              <a:rPr lang="en-US" baseline="30000" dirty="0" smtClean="0"/>
              <a:t>nd</a:t>
            </a:r>
            <a:r>
              <a:rPr lang="en-US" dirty="0" smtClean="0"/>
              <a:t> story</a:t>
            </a:r>
          </a:p>
          <a:p>
            <a:r>
              <a:rPr lang="en-US" dirty="0" smtClean="0"/>
              <a:t>CM: Comment on 2</a:t>
            </a:r>
            <a:r>
              <a:rPr lang="en-US" baseline="30000" dirty="0" smtClean="0"/>
              <a:t>nd</a:t>
            </a:r>
            <a:r>
              <a:rPr lang="en-US" dirty="0" smtClean="0"/>
              <a:t> CD</a:t>
            </a:r>
          </a:p>
          <a:p>
            <a:r>
              <a:rPr lang="en-US" dirty="0" smtClean="0"/>
              <a:t>CS: Restate how they’re both alike.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Crossover Question</vt:lpstr>
      <vt:lpstr>Brainstorm</vt:lpstr>
      <vt:lpstr>Write your answer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1</cp:revision>
  <dcterms:created xsi:type="dcterms:W3CDTF">2014-10-23T14:28:58Z</dcterms:created>
  <dcterms:modified xsi:type="dcterms:W3CDTF">2014-10-23T14:42:17Z</dcterms:modified>
</cp:coreProperties>
</file>