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60" r:id="rId6"/>
    <p:sldId id="268" r:id="rId7"/>
    <p:sldId id="265" r:id="rId8"/>
    <p:sldId id="261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4" autoAdjust="0"/>
    <p:restoredTop sz="94660"/>
  </p:normalViewPr>
  <p:slideViewPr>
    <p:cSldViewPr>
      <p:cViewPr varScale="1">
        <p:scale>
          <a:sx n="69" d="100"/>
          <a:sy n="69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1A5F9-72C0-49D0-A1AF-288BEBBAFB7C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C4F30E-8AE4-41BC-A37E-E796D1C162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Compound-Complex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Def: Contains a compound sentence and at least one dependent </a:t>
            </a:r>
            <a:r>
              <a:rPr lang="en-US" dirty="0" smtClean="0"/>
              <a:t>clause (3 simple sentences at least)</a:t>
            </a:r>
            <a:endParaRPr lang="en-US" dirty="0" smtClean="0"/>
          </a:p>
          <a:p>
            <a:r>
              <a:rPr lang="en-US" dirty="0" smtClean="0"/>
              <a:t>Contains at least 1 FANBOYS and 1 AAAWWUBBIS conjunction</a:t>
            </a:r>
          </a:p>
          <a:p>
            <a:r>
              <a:rPr lang="en-US" dirty="0" smtClean="0"/>
              <a:t>Convey very complex thoughts.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Ex: </a:t>
            </a:r>
          </a:p>
          <a:p>
            <a:pPr>
              <a:lnSpc>
                <a:spcPct val="220000"/>
              </a:lnSpc>
              <a:buNone/>
            </a:pPr>
            <a:r>
              <a:rPr lang="en-US" dirty="0" smtClean="0"/>
              <a:t>1. Yes, I have a bad flu, and because I need to get well soon, I won’t think about school just yet.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Identify each sentence on this page as simple, compound, complex, or compound-complex.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 a separate sheet of paper, you need to explain why you labeled each the way you did.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Ex:  I love pie, so I get fat in winter.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Explanation: This is a compound sentence because it has two complete thoughts/independent </a:t>
            </a:r>
            <a:r>
              <a:rPr lang="en-US" dirty="0" smtClean="0"/>
              <a:t>clauses/simple sentences(“</a:t>
            </a:r>
            <a:r>
              <a:rPr lang="en-US" dirty="0" smtClean="0"/>
              <a:t>I love pie” and “I get fat in winter</a:t>
            </a:r>
            <a:r>
              <a:rPr lang="en-US" smtClean="0"/>
              <a:t>”) </a:t>
            </a:r>
            <a:r>
              <a:rPr lang="en-US" smtClean="0"/>
              <a:t>joined by a </a:t>
            </a:r>
            <a:r>
              <a:rPr lang="en-US" dirty="0" smtClean="0"/>
              <a:t>coordinating conjunction (“so”).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Sentence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Simple</a:t>
            </a:r>
          </a:p>
          <a:p>
            <a:pPr marL="514350" indent="-514350">
              <a:buNone/>
            </a:pPr>
            <a:r>
              <a:rPr lang="en-US" dirty="0" smtClean="0"/>
              <a:t>Non-Simple Sentences (USE CONJUNCTIONS):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Compound-complex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Simple (AKA Independent Clauses)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Def: A sentence that has a single subject (S) or compound subject (CS) and/or a single verb (V) or compound verb (CV). </a:t>
            </a:r>
            <a:endParaRPr lang="en-US" dirty="0"/>
          </a:p>
          <a:p>
            <a:pPr>
              <a:buNone/>
            </a:pPr>
            <a:r>
              <a:rPr lang="en-US" dirty="0" smtClean="0"/>
              <a:t>FANBOYS used only to make CS’s or CV’s.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My back aches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My teeth and eyes hurt. 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My throat and nose feel sore and look red.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Simple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can add direct objects, indirect objects, prepositional phrases, adverbs, and adjectives, and </a:t>
            </a:r>
            <a:r>
              <a:rPr lang="en-US" dirty="0" smtClean="0">
                <a:solidFill>
                  <a:srgbClr val="FF0000"/>
                </a:solidFill>
              </a:rPr>
              <a:t>the sentence would still be simple. </a:t>
            </a:r>
          </a:p>
          <a:p>
            <a:pPr>
              <a:buNone/>
            </a:pPr>
            <a:r>
              <a:rPr lang="en-US" dirty="0" smtClean="0"/>
              <a:t>E.g.</a:t>
            </a:r>
          </a:p>
          <a:p>
            <a:pPr>
              <a:buNone/>
            </a:pPr>
            <a:r>
              <a:rPr lang="en-US" dirty="0" smtClean="0"/>
              <a:t>Stacey eats cookies.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Every morning, Stacey voraciously eats chocolate chip cookies for breakfast.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Simple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Simple sentence patterns</a:t>
            </a:r>
          </a:p>
          <a:p>
            <a:pPr marL="514350" indent="-514350">
              <a:buAutoNum type="arabicPeriod"/>
            </a:pPr>
            <a:r>
              <a:rPr lang="en-US" dirty="0" smtClean="0"/>
              <a:t>S+V</a:t>
            </a:r>
          </a:p>
          <a:p>
            <a:pPr marL="514350" indent="-514350">
              <a:buAutoNum type="arabicPeriod"/>
            </a:pPr>
            <a:r>
              <a:rPr lang="en-US" dirty="0" smtClean="0"/>
              <a:t>S+V+DO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S+V+Predicate</a:t>
            </a:r>
            <a:r>
              <a:rPr lang="en-US" dirty="0" smtClean="0"/>
              <a:t> Nominative (PN)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S+V+Predicate</a:t>
            </a:r>
            <a:r>
              <a:rPr lang="en-US" dirty="0" smtClean="0"/>
              <a:t> Adjective (PA)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Adverbs, adjectives, prepositions can be added throughout.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your own simple sentences based on the directions on this page. </a:t>
            </a:r>
            <a:r>
              <a:rPr lang="en-US" dirty="0" smtClean="0"/>
              <a:t> (We skipped this in class on 11/10)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142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Sentence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Simple</a:t>
            </a:r>
          </a:p>
          <a:p>
            <a:pPr marL="514350" indent="-514350">
              <a:buNone/>
            </a:pPr>
            <a:r>
              <a:rPr lang="en-US" dirty="0" smtClean="0"/>
              <a:t>Non-Simple Sentences (USE CONJUNCTIONS):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Compound-complex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Def: When two simple sentences (two separate ideas) are joined</a:t>
            </a:r>
          </a:p>
          <a:p>
            <a:r>
              <a:rPr lang="en-US" dirty="0" smtClean="0"/>
              <a:t>Contains a Comma + FANBOYS conjunction OR a semicolon. </a:t>
            </a:r>
          </a:p>
          <a:p>
            <a:r>
              <a:rPr lang="en-US" dirty="0" smtClean="0"/>
              <a:t>Usually used for simple ideas.</a:t>
            </a:r>
          </a:p>
          <a:p>
            <a:pPr>
              <a:buNone/>
            </a:pPr>
            <a:r>
              <a:rPr lang="en-US" dirty="0" smtClean="0"/>
              <a:t>E.g. </a:t>
            </a:r>
            <a:endParaRPr lang="en-US" dirty="0"/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US" dirty="0" smtClean="0"/>
              <a:t>I usually don’t mind missing school, but this is not fun. 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US" dirty="0" smtClean="0"/>
              <a:t>I feel too sick to watch TV; I feel too sick to eat. 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FANBOYS=Coordinating conjunction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Complex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Def: Contains one independent clause (simple sentence) and one or more dependent clauses (incomplete sentence</a:t>
            </a:r>
            <a:r>
              <a:rPr lang="en-US" dirty="0" smtClean="0"/>
              <a:t>). (At least TWO simple sentences)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ontain ONLY an </a:t>
            </a:r>
            <a:r>
              <a:rPr lang="en-US" dirty="0" smtClean="0"/>
              <a:t>AAAWWUBBIS </a:t>
            </a:r>
            <a:r>
              <a:rPr lang="en-US" dirty="0" smtClean="0"/>
              <a:t>conjunction (subordinating)</a:t>
            </a:r>
          </a:p>
          <a:p>
            <a:r>
              <a:rPr lang="en-US" dirty="0" smtClean="0"/>
              <a:t>AAWWUBBIS: Although, After, As, While, When, Until, Before, Because, If, Since </a:t>
            </a:r>
            <a:r>
              <a:rPr lang="en-US" dirty="0" smtClean="0"/>
              <a:t>(There are more; if it’s not a FANBOYS, assume it’s subordinating.) </a:t>
            </a:r>
            <a:endParaRPr lang="en-US" dirty="0" smtClean="0"/>
          </a:p>
          <a:p>
            <a:r>
              <a:rPr lang="en-US" dirty="0" smtClean="0"/>
              <a:t>Convey sophisticated, mature thoughts.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Ex: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When I get back to school, I’m actually going to appreciate it.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 won’t even complain about math class even though I usually abhor it.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526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PowerPoint Presentation</vt:lpstr>
      <vt:lpstr>Types of Sentence Structures</vt:lpstr>
      <vt:lpstr>1. Simple (AKA Independent Clauses)</vt:lpstr>
      <vt:lpstr>1. Simple Continued</vt:lpstr>
      <vt:lpstr>1. Simple (Continued)</vt:lpstr>
      <vt:lpstr>p. 142</vt:lpstr>
      <vt:lpstr>Types of Sentence Structures</vt:lpstr>
      <vt:lpstr>2. Compound</vt:lpstr>
      <vt:lpstr>3. Complex </vt:lpstr>
      <vt:lpstr>4. Compound-Complex</vt:lpstr>
      <vt:lpstr>p. 144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Crystal</cp:lastModifiedBy>
  <cp:revision>13</cp:revision>
  <dcterms:created xsi:type="dcterms:W3CDTF">2014-11-10T14:52:07Z</dcterms:created>
  <dcterms:modified xsi:type="dcterms:W3CDTF">2014-11-11T15:18:48Z</dcterms:modified>
</cp:coreProperties>
</file>