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The Judgement of Paris and The Gods and Goddesses of The Trojan War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  <a:cs typeface="Browallia New" panose="020B0604020202020204" pitchFamily="34" charset="-34"/>
              </a:rPr>
              <a:t>Eve Albert, Hannah Littlefield, and Andrea Thatch</a:t>
            </a:r>
            <a:endParaRPr lang="en-US" dirty="0">
              <a:latin typeface="Comic Sans MS" panose="030F0702030302020204" pitchFamily="66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182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998" y="2976205"/>
            <a:ext cx="8350865" cy="123424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://upload.wikimedia.org/wikipedia/commons/1/1a/Athena_column-Academy_of_Athen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84" y="22054"/>
            <a:ext cx="2414990" cy="321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578" y="2206764"/>
            <a:ext cx="21121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Athena</a:t>
            </a:r>
            <a:endParaRPr lang="en-US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8" name="Picture 4" descr="aphrod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1155" y="24615"/>
            <a:ext cx="3619603" cy="321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4274" y="2449825"/>
            <a:ext cx="3755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Aphrodite</a:t>
            </a:r>
          </a:p>
        </p:txBody>
      </p:sp>
      <p:pic>
        <p:nvPicPr>
          <p:cNvPr id="1030" name="Picture 6" descr="http://citelighter-cards.s3.amazonaws.com/p176oe6blo163p199le8d1bhtmuv0_710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60758" y="22054"/>
            <a:ext cx="2279962" cy="376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79104" y="2965207"/>
            <a:ext cx="1643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Hera</a:t>
            </a:r>
            <a:endParaRPr lang="en-US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32" name="Picture 8" descr="http://www.mlahanas.de/Greeks/Mythology/Images/Pari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578" y="3595943"/>
            <a:ext cx="1660260" cy="312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3635" y="5931834"/>
            <a:ext cx="2001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Paris</a:t>
            </a:r>
            <a:endParaRPr lang="en-US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34" name="Picture 10" descr="http://upload.wikimedia.org/wikipedia/commons/9/94/Helen_of_Tro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0720" y="0"/>
            <a:ext cx="3774250" cy="529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866268" y="4359965"/>
            <a:ext cx="3020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Helen</a:t>
            </a:r>
            <a:endParaRPr lang="en-US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AutoShape 12" descr="Image result for eris goddess"/>
          <p:cNvSpPr>
            <a:spLocks noChangeAspect="1" noChangeArrowheads="1"/>
          </p:cNvSpPr>
          <p:nvPr/>
        </p:nvSpPr>
        <p:spPr bwMode="auto">
          <a:xfrm flipV="1">
            <a:off x="155575" y="-331848"/>
            <a:ext cx="187384" cy="18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4" descr="Image result for eris godd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6" descr="Image result for eris goddes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2" name="Picture 18" descr="eris vermox for sale pronounced ear iss is the greek goddess of strife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6463" y="3462327"/>
            <a:ext cx="3065978" cy="328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195078" y="5931834"/>
            <a:ext cx="2238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Eris</a:t>
            </a:r>
            <a:endParaRPr lang="en-US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44" name="Picture 20" descr="... Greek mythology , was a king of Sparta and son of Atreus and Aerop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4273" y="3676065"/>
            <a:ext cx="24574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160758" y="5615870"/>
            <a:ext cx="4372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King Menelaus of Sparta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58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09530"/>
            <a:ext cx="45719" cy="22087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81879"/>
            <a:ext cx="9155779" cy="6188764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Aphrodite- Goddess of love, beauty, and desire. Supported Trojan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Athena- Goddess of wisdom and war. Supported Greeks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Hera- Supreme goddess of marriage and family. Wife/sister of Zeus. Supported Greeks.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Paris- Trojan prince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Helen- the most beautiful woman. Wife of King Menelaus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Eris- Goddess of discord and chaos.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Ares- God of war. One of the twelve Olympians. Son of Zeus and Hera. Supported Trojans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Artemis- Olympian goddess of hunting and wilderness. Supported Trojans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Apollo- God of healing and light. Son of Zeus, twin brother of Artemis, god of music. Supported Trojans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Poseidon- God of seas. Brother of Zeus and Hades. Supported Greeks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Zeus- God of the sky. Ruler of the Olympian gods. Neutral.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0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26909" cy="768626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Judgement of Paris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8226"/>
            <a:ext cx="8771466" cy="491655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All gods and goddesses were invited to Peleus and Thetis’ wedding except Eris.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 Eris threw a golden apple to the goddesses address “To the Fairest.”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Aphrodite, Athena, Hera all claimed the apple.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Zeus appointed Paris to decide who would receive the apple.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All of the goddesses attempted to bribe Paris in order to claim the apple, but Paris chose Aphrodite who had offered him Helen.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This abduction of Helen led directly to the Trojan War.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37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Archetypes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Scapegoat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Paris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The Temptress or Black Goddess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Aphrodite, Hera, and Athena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The Unfaithful Wife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Helen</a:t>
            </a:r>
            <a:endParaRPr lang="en-US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962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Greek Culture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This reveals that the Greeks thought the Gods were greedy and selfish.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Greeks worshiped them even more because they were very fearful of them and their power.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 Greeks thought the Gods were always competitive.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87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Works Cited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"</a:t>
            </a:r>
            <a:r>
              <a:rPr lang="en-US" dirty="0" err="1">
                <a:latin typeface="Comic Sans MS" panose="030F0702030302020204" pitchFamily="66" charset="0"/>
              </a:rPr>
              <a:t>Judgement</a:t>
            </a:r>
            <a:r>
              <a:rPr lang="en-US" dirty="0">
                <a:latin typeface="Comic Sans MS" panose="030F0702030302020204" pitchFamily="66" charset="0"/>
              </a:rPr>
              <a:t> of Paris." </a:t>
            </a:r>
            <a:r>
              <a:rPr lang="en-US" i="1" dirty="0" err="1">
                <a:latin typeface="Comic Sans MS" panose="030F0702030302020204" pitchFamily="66" charset="0"/>
              </a:rPr>
              <a:t>Theoi</a:t>
            </a:r>
            <a:r>
              <a:rPr lang="en-US" i="1" dirty="0">
                <a:latin typeface="Comic Sans MS" panose="030F0702030302020204" pitchFamily="66" charset="0"/>
              </a:rPr>
              <a:t> Greek Mythology</a:t>
            </a:r>
            <a:r>
              <a:rPr lang="en-US" dirty="0">
                <a:latin typeface="Comic Sans MS" panose="030F0702030302020204" pitchFamily="66" charset="0"/>
              </a:rPr>
              <a:t>. Ed. Aaron </a:t>
            </a:r>
            <a:r>
              <a:rPr lang="en-US" dirty="0" err="1">
                <a:latin typeface="Comic Sans MS" panose="030F0702030302020204" pitchFamily="66" charset="0"/>
              </a:rPr>
              <a:t>Atsma</a:t>
            </a:r>
            <a:r>
              <a:rPr lang="en-US" dirty="0">
                <a:latin typeface="Comic Sans MS" panose="030F0702030302020204" pitchFamily="66" charset="0"/>
              </a:rPr>
              <a:t>. 1 Jan. 2000. Web. 7 Apr. 2015. &lt;http://www.theoi.com/Olympios/JudgementParis.html&gt;.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Gill, N.S. "Gods and Goddesses in the </a:t>
            </a:r>
            <a:r>
              <a:rPr lang="en-US" dirty="0" err="1">
                <a:latin typeface="Comic Sans MS" panose="030F0702030302020204" pitchFamily="66" charset="0"/>
              </a:rPr>
              <a:t>Illiad</a:t>
            </a:r>
            <a:r>
              <a:rPr lang="en-US" dirty="0">
                <a:latin typeface="Comic Sans MS" panose="030F0702030302020204" pitchFamily="66" charset="0"/>
              </a:rPr>
              <a:t>." </a:t>
            </a:r>
            <a:r>
              <a:rPr lang="en-US" i="1" dirty="0">
                <a:latin typeface="Comic Sans MS" panose="030F0702030302020204" pitchFamily="66" charset="0"/>
              </a:rPr>
              <a:t>About Education</a:t>
            </a:r>
            <a:r>
              <a:rPr lang="en-US" dirty="0">
                <a:latin typeface="Comic Sans MS" panose="030F0702030302020204" pitchFamily="66" charset="0"/>
              </a:rPr>
              <a:t>. Web. 7 Apr. 2015. &lt;http://ancienthistory.about.com/od/trojanwararticles/a/072610-Gods-And-Goddesses-In-The-Iliad.htm</a:t>
            </a:r>
            <a:r>
              <a:rPr lang="en-US" dirty="0" smtClean="0">
                <a:latin typeface="Comic Sans MS" panose="030F0702030302020204" pitchFamily="66" charset="0"/>
              </a:rPr>
              <a:t>&gt;.</a:t>
            </a:r>
          </a:p>
          <a:p>
            <a:r>
              <a:rPr lang="en-US" dirty="0">
                <a:latin typeface="Comic Sans MS" panose="030F0702030302020204" pitchFamily="66" charset="0"/>
              </a:rPr>
              <a:t>"The </a:t>
            </a:r>
            <a:r>
              <a:rPr lang="en-US" dirty="0" err="1">
                <a:latin typeface="Comic Sans MS" panose="030F0702030302020204" pitchFamily="66" charset="0"/>
              </a:rPr>
              <a:t>Illiad</a:t>
            </a:r>
            <a:r>
              <a:rPr lang="en-US" dirty="0">
                <a:latin typeface="Comic Sans MS" panose="030F0702030302020204" pitchFamily="66" charset="0"/>
              </a:rPr>
              <a:t>." </a:t>
            </a:r>
            <a:r>
              <a:rPr lang="en-US" i="1" dirty="0">
                <a:latin typeface="Comic Sans MS" panose="030F0702030302020204" pitchFamily="66" charset="0"/>
              </a:rPr>
              <a:t>U.X.L. Encyclopedia of World Mythology</a:t>
            </a:r>
            <a:r>
              <a:rPr lang="en-US" dirty="0">
                <a:latin typeface="Comic Sans MS" panose="030F0702030302020204" pitchFamily="66" charset="0"/>
              </a:rPr>
              <a:t>. Ed. Rebecca Parks. Vol. 3. Farmington Hills: Gale, </a:t>
            </a:r>
            <a:r>
              <a:rPr lang="en-US" dirty="0" err="1">
                <a:latin typeface="Comic Sans MS" panose="030F0702030302020204" pitchFamily="66" charset="0"/>
              </a:rPr>
              <a:t>Cengage</a:t>
            </a:r>
            <a:r>
              <a:rPr lang="en-US" dirty="0">
                <a:latin typeface="Comic Sans MS" panose="030F0702030302020204" pitchFamily="66" charset="0"/>
              </a:rPr>
              <a:t> Learning, 2009. 568. Print.</a:t>
            </a:r>
          </a:p>
        </p:txBody>
      </p:sp>
    </p:spTree>
    <p:extLst>
      <p:ext uri="{BB962C8B-B14F-4D97-AF65-F5344CB8AC3E}">
        <p14:creationId xmlns:p14="http://schemas.microsoft.com/office/powerpoint/2010/main" xmlns="" val="34926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</TotalTime>
  <Words>306</Words>
  <Application>Microsoft Office PowerPoint</Application>
  <PresentationFormat>Custom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The Judgement of Paris and The Gods and Goddesses of The Trojan War</vt:lpstr>
      <vt:lpstr>Slide 2</vt:lpstr>
      <vt:lpstr>Slide 3</vt:lpstr>
      <vt:lpstr>Judgement of Paris</vt:lpstr>
      <vt:lpstr>Archetypes</vt:lpstr>
      <vt:lpstr>Greek Culture</vt:lpstr>
      <vt:lpstr>Works Cited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Judgement of Paris and The Gods and Goddesses of The Trojan War</dc:title>
  <dc:creator>dlittlefield</dc:creator>
  <cp:lastModifiedBy>EPISD</cp:lastModifiedBy>
  <cp:revision>16</cp:revision>
  <dcterms:created xsi:type="dcterms:W3CDTF">2015-04-08T00:10:23Z</dcterms:created>
  <dcterms:modified xsi:type="dcterms:W3CDTF">2015-04-10T16:18:10Z</dcterms:modified>
</cp:coreProperties>
</file>