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59" r:id="rId5"/>
    <p:sldId id="268" r:id="rId6"/>
    <p:sldId id="260" r:id="rId7"/>
    <p:sldId id="261" r:id="rId8"/>
    <p:sldId id="262" r:id="rId9"/>
    <p:sldId id="263" r:id="rId10"/>
    <p:sldId id="267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49931F-FB7F-475D-9CA9-44E14C20655A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61AC15-A460-4A58-B395-A89CB5E35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edia.com/" TargetMode="External"/><Relationship Id="rId2" Type="http://schemas.openxmlformats.org/officeDocument/2006/relationships/hyperlink" Target="http://www.encyclopedia.com/doc/1E1-Prometh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Story of Prometheus and </a:t>
            </a:r>
            <a:r>
              <a:rPr lang="en-US" dirty="0"/>
              <a:t>Z</a:t>
            </a:r>
            <a:r>
              <a:rPr lang="en-US" dirty="0" smtClean="0"/>
              <a:t>eus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Creation of Man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This myth illustrates that the Greeks believed…</a:t>
            </a:r>
          </a:p>
          <a:p>
            <a:endParaRPr lang="en-US" dirty="0" smtClean="0"/>
          </a:p>
          <a:p>
            <a:r>
              <a:rPr lang="en-US" u="sng" dirty="0" smtClean="0"/>
              <a:t>Every action comes with an equal consequence </a:t>
            </a:r>
          </a:p>
          <a:p>
            <a:r>
              <a:rPr lang="en-US" u="sng" dirty="0" smtClean="0"/>
              <a:t>Sacrifice is important in a functional society </a:t>
            </a:r>
          </a:p>
          <a:p>
            <a:endParaRPr lang="en-US" u="sng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793925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Archetypes  </a:t>
            </a:r>
            <a:endParaRPr lang="en-US" sz="2400" dirty="0" smtClean="0"/>
          </a:p>
          <a:p>
            <a:pPr lvl="0"/>
            <a:r>
              <a:rPr lang="en-US" dirty="0" smtClean="0"/>
              <a:t>The Hero</a:t>
            </a:r>
            <a:endParaRPr lang="en-US" sz="2400" dirty="0" smtClean="0"/>
          </a:p>
          <a:p>
            <a:pPr lvl="1"/>
            <a:r>
              <a:rPr lang="en-US" u="sng" dirty="0" smtClean="0"/>
              <a:t>Prometheus</a:t>
            </a:r>
            <a:r>
              <a:rPr lang="en-US" dirty="0" smtClean="0"/>
              <a:t> betrays the gods and steals fire for the mortals </a:t>
            </a:r>
            <a:endParaRPr lang="en-US" sz="2000" dirty="0" smtClean="0"/>
          </a:p>
          <a:p>
            <a:pPr lvl="0"/>
            <a:r>
              <a:rPr lang="en-US" dirty="0" smtClean="0"/>
              <a:t>The Temptress </a:t>
            </a:r>
            <a:endParaRPr lang="en-US" sz="2400" dirty="0" smtClean="0"/>
          </a:p>
          <a:p>
            <a:pPr lvl="1"/>
            <a:r>
              <a:rPr lang="en-US" dirty="0" smtClean="0"/>
              <a:t>Zeus sends </a:t>
            </a:r>
            <a:r>
              <a:rPr lang="en-US" u="sng" dirty="0" smtClean="0"/>
              <a:t>Pandora</a:t>
            </a:r>
            <a:r>
              <a:rPr lang="en-US" dirty="0" smtClean="0"/>
              <a:t> to Earth to give he mortals hardships </a:t>
            </a:r>
          </a:p>
          <a:p>
            <a:pPr lvl="0"/>
            <a:r>
              <a:rPr lang="en-US" dirty="0" smtClean="0"/>
              <a:t>Fire and Ice </a:t>
            </a:r>
            <a:endParaRPr lang="en-US" sz="2400" dirty="0" smtClean="0"/>
          </a:p>
          <a:p>
            <a:pPr lvl="1"/>
            <a:r>
              <a:rPr lang="en-US" u="sng" dirty="0" smtClean="0"/>
              <a:t>Mortals live without out fire in darkness </a:t>
            </a:r>
            <a:endParaRPr lang="en-US" sz="2000" u="sng" dirty="0" smtClean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9433057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228600"/>
            <a:ext cx="8229600" cy="1219200"/>
          </a:xfrm>
        </p:spPr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715000"/>
          </a:xfrm>
        </p:spPr>
        <p:txBody>
          <a:bodyPr>
            <a:normAutofit lnSpcReduction="10000"/>
          </a:bodyPr>
          <a:lstStyle/>
          <a:p>
            <a:pPr indent="-914400" algn="l"/>
            <a:r>
              <a:rPr lang="en-US" dirty="0"/>
              <a:t>Press, Petra. "Traditional Heroes." </a:t>
            </a:r>
            <a:r>
              <a:rPr lang="en-US" i="1" dirty="0"/>
              <a:t>Great Heroes of </a:t>
            </a:r>
            <a:r>
              <a:rPr lang="en-US" i="1" dirty="0" smtClean="0"/>
              <a:t>	Mythology</a:t>
            </a:r>
            <a:r>
              <a:rPr lang="en-US" dirty="0"/>
              <a:t>. New York: Metro, 1997. 8. </a:t>
            </a:r>
            <a:r>
              <a:rPr lang="en-US" dirty="0" smtClean="0"/>
              <a:t>Print</a:t>
            </a:r>
          </a:p>
          <a:p>
            <a:pPr indent="-914400" algn="l"/>
            <a:endParaRPr lang="en-US" dirty="0" smtClean="0"/>
          </a:p>
          <a:p>
            <a:pPr indent="-914400" algn="l"/>
            <a:r>
              <a:rPr lang="en-US" dirty="0" smtClean="0"/>
              <a:t>"</a:t>
            </a:r>
            <a:r>
              <a:rPr lang="en-US" dirty="0"/>
              <a:t>Creation of Man by Prometheus." </a:t>
            </a:r>
            <a:r>
              <a:rPr lang="en-US" i="1" dirty="0"/>
              <a:t>Creation of Man by Prometheus</a:t>
            </a:r>
            <a:r>
              <a:rPr lang="en-US" dirty="0"/>
              <a:t>. Web. 7 Apr. 2015. &lt;http://www.greekmythology.com/Myths/The_Myths/Creation_of_Man_by_Prometheus/creation_of_man_by_prometheus.html</a:t>
            </a:r>
            <a:r>
              <a:rPr lang="en-US" dirty="0" smtClean="0"/>
              <a:t>&gt;. </a:t>
            </a:r>
          </a:p>
          <a:p>
            <a:pPr indent="-914400" algn="l"/>
            <a:endParaRPr lang="en-US" dirty="0" smtClean="0"/>
          </a:p>
          <a:p>
            <a:pPr indent="-914400" algn="l"/>
            <a:endParaRPr lang="en-US" dirty="0" smtClean="0">
              <a:hlinkClick r:id="rId2"/>
            </a:endParaRPr>
          </a:p>
          <a:p>
            <a:pPr indent="-914400" algn="l"/>
            <a:r>
              <a:rPr lang="en-US" dirty="0" smtClean="0">
                <a:hlinkClick r:id="rId2"/>
              </a:rPr>
              <a:t>.</a:t>
            </a:r>
            <a:r>
              <a:rPr lang="en-US" dirty="0" smtClean="0"/>
              <a:t>" </a:t>
            </a:r>
            <a:r>
              <a:rPr lang="en-US" u="sng" dirty="0" smtClean="0"/>
              <a:t>The Columbia Encyclopedia, 6th ed.</a:t>
            </a:r>
            <a:r>
              <a:rPr lang="en-US" dirty="0" smtClean="0"/>
              <a:t>. 2014. </a:t>
            </a:r>
            <a:r>
              <a:rPr lang="en-US" i="1" dirty="0" smtClean="0"/>
              <a:t>Encyclopedia.com.</a:t>
            </a:r>
            <a:r>
              <a:rPr lang="en-US" dirty="0" smtClean="0"/>
              <a:t> 7 Apr. 2015 &lt;</a:t>
            </a:r>
            <a:r>
              <a:rPr lang="en-US" dirty="0" smtClean="0">
                <a:hlinkClick r:id="rId3"/>
              </a:rPr>
              <a:t>http://www.encyclopedia.com</a:t>
            </a:r>
            <a:r>
              <a:rPr lang="en-US" dirty="0" smtClean="0"/>
              <a:t>&gt;.</a:t>
            </a:r>
          </a:p>
          <a:p>
            <a:pPr indent="-914400" algn="l"/>
            <a:endParaRPr lang="en-US" dirty="0" smtClean="0"/>
          </a:p>
          <a:p>
            <a:pPr indent="-914400" algn="l"/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Prometheus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Name </a:t>
            </a:r>
            <a:r>
              <a:rPr lang="en-US" u="sng" dirty="0" smtClean="0"/>
              <a:t>means “forethought” meaning he can predict the future </a:t>
            </a:r>
          </a:p>
          <a:p>
            <a:pPr lvl="0"/>
            <a:r>
              <a:rPr lang="en-US" dirty="0" smtClean="0"/>
              <a:t>Son of Titan </a:t>
            </a:r>
            <a:r>
              <a:rPr lang="en-US" dirty="0" err="1" smtClean="0"/>
              <a:t>Iapetus</a:t>
            </a:r>
            <a:r>
              <a:rPr lang="en-US" dirty="0" smtClean="0"/>
              <a:t> his mother was </a:t>
            </a:r>
            <a:r>
              <a:rPr lang="en-US" dirty="0" err="1" smtClean="0"/>
              <a:t>Clymene</a:t>
            </a:r>
            <a:endParaRPr lang="en-US" dirty="0" smtClean="0"/>
          </a:p>
          <a:p>
            <a:pPr lvl="0"/>
            <a:r>
              <a:rPr lang="en-US" dirty="0" smtClean="0"/>
              <a:t>Known as the </a:t>
            </a:r>
            <a:r>
              <a:rPr lang="en-US" u="sng" dirty="0" smtClean="0"/>
              <a:t>god who gave fire to humans </a:t>
            </a:r>
          </a:p>
          <a:p>
            <a:pPr lvl="0"/>
            <a:r>
              <a:rPr lang="en-US" dirty="0" smtClean="0"/>
              <a:t>Creator of mankind </a:t>
            </a:r>
          </a:p>
          <a:p>
            <a:pPr lvl="0"/>
            <a:r>
              <a:rPr lang="en-US" dirty="0" smtClean="0"/>
              <a:t>Had </a:t>
            </a:r>
            <a:r>
              <a:rPr lang="en-US" u="sng" dirty="0" smtClean="0"/>
              <a:t>eternal life </a:t>
            </a:r>
          </a:p>
          <a:p>
            <a:r>
              <a:rPr lang="en-US" dirty="0" smtClean="0"/>
              <a:t>Symbol: </a:t>
            </a:r>
            <a:r>
              <a:rPr lang="en-US" u="sng" dirty="0" smtClean="0"/>
              <a:t>Fire</a:t>
            </a:r>
            <a:r>
              <a:rPr lang="en-US" dirty="0" smtClean="0"/>
              <a:t> is one of many of the gifts that Prometheus gave humanity and </a:t>
            </a:r>
            <a:r>
              <a:rPr lang="en-US" u="sng" dirty="0" smtClean="0"/>
              <a:t>symbolizes the human progress. </a:t>
            </a:r>
            <a:endParaRPr lang="en-US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methe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03990"/>
            <a:ext cx="3962400" cy="469201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1981200" cy="2886587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5240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Zeus is </a:t>
            </a:r>
            <a:r>
              <a:rPr lang="en-US" u="sng" dirty="0" smtClean="0"/>
              <a:t>the god of the sky, ruler of the Olympian gods, and father of men </a:t>
            </a:r>
            <a:endParaRPr lang="en-US" u="sng" dirty="0"/>
          </a:p>
          <a:p>
            <a:r>
              <a:rPr lang="en-US" dirty="0" smtClean="0"/>
              <a:t>Zeus </a:t>
            </a:r>
            <a:r>
              <a:rPr lang="en-US" dirty="0" smtClean="0"/>
              <a:t>always made sure </a:t>
            </a:r>
            <a:r>
              <a:rPr lang="en-US" dirty="0"/>
              <a:t>that each deity </a:t>
            </a:r>
            <a:r>
              <a:rPr lang="en-US" dirty="0" smtClean="0"/>
              <a:t>performed </a:t>
            </a:r>
            <a:r>
              <a:rPr lang="en-US" dirty="0"/>
              <a:t>their individual duty, punished their misdeeds, </a:t>
            </a:r>
            <a:r>
              <a:rPr lang="en-US" dirty="0" smtClean="0"/>
              <a:t>and settled </a:t>
            </a:r>
            <a:r>
              <a:rPr lang="en-US" dirty="0"/>
              <a:t>their </a:t>
            </a:r>
            <a:r>
              <a:rPr lang="en-US" dirty="0" smtClean="0"/>
              <a:t>disputes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He is known to be </a:t>
            </a:r>
            <a:r>
              <a:rPr lang="en-US" u="sng" dirty="0" smtClean="0"/>
              <a:t>grand, strong and imposing, with long curly hair.</a:t>
            </a:r>
          </a:p>
          <a:p>
            <a:r>
              <a:rPr lang="en-US" dirty="0" smtClean="0"/>
              <a:t>Symbols</a:t>
            </a:r>
            <a:r>
              <a:rPr lang="en-US" dirty="0"/>
              <a:t>: The </a:t>
            </a:r>
            <a:r>
              <a:rPr lang="en-US" u="sng" dirty="0"/>
              <a:t>symbols</a:t>
            </a:r>
            <a:r>
              <a:rPr lang="en-US" dirty="0"/>
              <a:t> of Zeus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u="sng" dirty="0"/>
              <a:t>scepter, the </a:t>
            </a:r>
            <a:r>
              <a:rPr lang="en-US" u="sng" dirty="0" smtClean="0"/>
              <a:t>throne, </a:t>
            </a:r>
            <a:r>
              <a:rPr lang="en-US" u="sng" dirty="0"/>
              <a:t>the thunderbolt, </a:t>
            </a:r>
            <a:r>
              <a:rPr lang="en-US" u="sng" dirty="0" smtClean="0"/>
              <a:t>oak tree, </a:t>
            </a:r>
            <a:r>
              <a:rPr lang="en-US" u="sng" dirty="0"/>
              <a:t>and his sacred animal </a:t>
            </a:r>
            <a:r>
              <a:rPr lang="en-US" u="sng" dirty="0" smtClean="0"/>
              <a:t>is</a:t>
            </a:r>
            <a:r>
              <a:rPr lang="en-US" u="sng" dirty="0" smtClean="0"/>
              <a:t> </a:t>
            </a:r>
            <a:r>
              <a:rPr lang="en-US" u="sng" dirty="0"/>
              <a:t>the eagle.</a:t>
            </a:r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33800" cy="4913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6493" y="32982"/>
            <a:ext cx="3451107" cy="2534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645" y="3124200"/>
            <a:ext cx="2447355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97" y="4879645"/>
            <a:ext cx="3715603" cy="1978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9946" y="2600884"/>
            <a:ext cx="2809875" cy="42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003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Creation of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Man was created by </a:t>
            </a:r>
            <a:r>
              <a:rPr lang="en-US" u="sng" dirty="0"/>
              <a:t>Prometheus and </a:t>
            </a:r>
            <a:r>
              <a:rPr lang="en-US" u="sng" dirty="0" err="1" smtClean="0"/>
              <a:t>Epimetheus</a:t>
            </a:r>
            <a:r>
              <a:rPr lang="en-US" u="sng" dirty="0"/>
              <a:t>, Titan </a:t>
            </a:r>
            <a:r>
              <a:rPr lang="en-US" u="sng" dirty="0" smtClean="0"/>
              <a:t>brothers. </a:t>
            </a:r>
            <a:endParaRPr lang="en-US" u="sng" dirty="0"/>
          </a:p>
          <a:p>
            <a:r>
              <a:rPr lang="en-US" dirty="0" smtClean="0"/>
              <a:t>The </a:t>
            </a:r>
            <a:r>
              <a:rPr lang="en-US" dirty="0" smtClean="0"/>
              <a:t>brothers were supposed to be imprisoned because they did not fight along the Titans during Titanomachy, a war between the Titans and the Olympians.</a:t>
            </a:r>
          </a:p>
          <a:p>
            <a:r>
              <a:rPr lang="en-US" dirty="0" smtClean="0"/>
              <a:t>In place of going to prison, they were given the task of creating man</a:t>
            </a:r>
          </a:p>
          <a:p>
            <a:r>
              <a:rPr lang="en-US" u="sng" dirty="0" smtClean="0"/>
              <a:t>Prometheus </a:t>
            </a:r>
            <a:r>
              <a:rPr lang="en-US" u="sng" dirty="0" smtClean="0"/>
              <a:t>made </a:t>
            </a:r>
            <a:r>
              <a:rPr lang="en-US" u="sng" dirty="0" smtClean="0"/>
              <a:t>man while Epimetheus gave all the creatures of the world qualities (swiftness, strength, fur, etc.)</a:t>
            </a:r>
            <a:endParaRPr lang="en-US" u="sng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H="1" flipV="1">
            <a:off x="457200" y="152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4960"/>
          </a:xfrm>
        </p:spPr>
        <p:txBody>
          <a:bodyPr/>
          <a:lstStyle/>
          <a:p>
            <a:r>
              <a:rPr lang="en-US" u="sng" dirty="0" smtClean="0"/>
              <a:t>Prometheus shaped man out of clay</a:t>
            </a:r>
            <a:r>
              <a:rPr lang="en-US" dirty="0" smtClean="0"/>
              <a:t>, and the </a:t>
            </a:r>
            <a:r>
              <a:rPr lang="en-US" u="sng" dirty="0" smtClean="0"/>
              <a:t>goddess </a:t>
            </a:r>
            <a:r>
              <a:rPr lang="en-US" u="sng" dirty="0" smtClean="0"/>
              <a:t>Athena, breathed life into </a:t>
            </a:r>
            <a:r>
              <a:rPr lang="en-US" u="sng" dirty="0" smtClean="0"/>
              <a:t>them</a:t>
            </a:r>
          </a:p>
          <a:p>
            <a:r>
              <a:rPr lang="en-US" dirty="0" smtClean="0"/>
              <a:t>When </a:t>
            </a:r>
            <a:r>
              <a:rPr lang="en-US" u="sng" dirty="0" smtClean="0"/>
              <a:t>Epimetheus</a:t>
            </a:r>
            <a:r>
              <a:rPr lang="en-US" dirty="0" smtClean="0"/>
              <a:t> got to man after giving the rest of the creatures qualities, he had </a:t>
            </a:r>
            <a:r>
              <a:rPr lang="en-US" u="sng" dirty="0" smtClean="0"/>
              <a:t>run out of qualities</a:t>
            </a:r>
          </a:p>
          <a:p>
            <a:r>
              <a:rPr lang="en-US" dirty="0" smtClean="0"/>
              <a:t>To </a:t>
            </a:r>
            <a:r>
              <a:rPr lang="en-US" u="sng" dirty="0" smtClean="0"/>
              <a:t>make up for wasting the qualities</a:t>
            </a:r>
            <a:r>
              <a:rPr lang="en-US" dirty="0" smtClean="0"/>
              <a:t>, he </a:t>
            </a:r>
            <a:r>
              <a:rPr lang="en-US" u="sng" dirty="0" smtClean="0"/>
              <a:t>made man stand up right like the gods and gave them </a:t>
            </a:r>
            <a:r>
              <a:rPr lang="en-US" u="sng" dirty="0" smtClean="0"/>
              <a:t>fire</a:t>
            </a:r>
            <a:endParaRPr lang="en-US" u="sng" dirty="0" smtClean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u="sng" dirty="0" smtClean="0"/>
              <a:t>Prometheus loved man more than the Olympians</a:t>
            </a:r>
            <a:r>
              <a:rPr lang="en-US" dirty="0" smtClean="0"/>
              <a:t>, since they banished his family</a:t>
            </a:r>
          </a:p>
          <a:p>
            <a:r>
              <a:rPr lang="en-US" dirty="0" smtClean="0"/>
              <a:t>When </a:t>
            </a:r>
            <a:r>
              <a:rPr lang="en-US" u="sng" dirty="0" smtClean="0"/>
              <a:t>Zeus demanded man to sacrifice </a:t>
            </a:r>
            <a:r>
              <a:rPr lang="en-US" dirty="0" smtClean="0"/>
              <a:t>a portion of </a:t>
            </a:r>
            <a:r>
              <a:rPr lang="en-US" u="sng" dirty="0" smtClean="0"/>
              <a:t>food to the gods, Prometheus decided to trick Zeus </a:t>
            </a:r>
          </a:p>
          <a:p>
            <a:r>
              <a:rPr lang="en-US" dirty="0" smtClean="0"/>
              <a:t>He created </a:t>
            </a:r>
            <a:r>
              <a:rPr lang="en-US" u="sng" dirty="0" smtClean="0"/>
              <a:t>two </a:t>
            </a:r>
            <a:r>
              <a:rPr lang="en-US" u="sng" dirty="0" smtClean="0"/>
              <a:t>piles one </a:t>
            </a:r>
            <a:r>
              <a:rPr lang="en-US" u="sng" dirty="0" smtClean="0"/>
              <a:t>with bones wrapped in juicy meat</a:t>
            </a:r>
            <a:r>
              <a:rPr lang="en-US" dirty="0" smtClean="0"/>
              <a:t>, and </a:t>
            </a:r>
            <a:r>
              <a:rPr lang="en-US" u="sng" dirty="0" smtClean="0"/>
              <a:t>one with the finest meat hidden in a hide.</a:t>
            </a:r>
          </a:p>
          <a:p>
            <a:r>
              <a:rPr lang="en-US" u="sng" dirty="0" smtClean="0"/>
              <a:t>Zeus chose the bones</a:t>
            </a:r>
            <a:r>
              <a:rPr lang="en-US" dirty="0" smtClean="0"/>
              <a:t>, but was </a:t>
            </a:r>
            <a:r>
              <a:rPr lang="en-US" u="sng" dirty="0" smtClean="0"/>
              <a:t>angry when he found </a:t>
            </a:r>
            <a:r>
              <a:rPr lang="en-US" u="sng" dirty="0" smtClean="0"/>
              <a:t>out he was tricked</a:t>
            </a:r>
            <a:r>
              <a:rPr lang="en-US" u="sng" dirty="0" smtClean="0"/>
              <a:t>. </a:t>
            </a:r>
            <a:endParaRPr lang="en-US" u="sng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u="sng" dirty="0" smtClean="0"/>
              <a:t> Zeus takes fire away from man so Prometheus steals fire from his lighting rod</a:t>
            </a:r>
            <a:endParaRPr lang="en-US" u="sng" dirty="0"/>
          </a:p>
          <a:p>
            <a:r>
              <a:rPr lang="en-US" u="sng" dirty="0" smtClean="0"/>
              <a:t>Prometheus </a:t>
            </a:r>
            <a:r>
              <a:rPr lang="en-US" u="sng" dirty="0" smtClean="0"/>
              <a:t>was tied to a rock with an unbreakable chain </a:t>
            </a:r>
            <a:r>
              <a:rPr lang="en-US" dirty="0" smtClean="0"/>
              <a:t>made of diamonds</a:t>
            </a:r>
          </a:p>
          <a:p>
            <a:r>
              <a:rPr lang="en-US" dirty="0" smtClean="0"/>
              <a:t>And every morning a </a:t>
            </a:r>
            <a:r>
              <a:rPr lang="en-US" u="sng" dirty="0" smtClean="0"/>
              <a:t>crow came and ate Prometheus insides</a:t>
            </a:r>
            <a:r>
              <a:rPr lang="en-US" dirty="0" smtClean="0"/>
              <a:t> and during the night he </a:t>
            </a:r>
            <a:r>
              <a:rPr lang="en-US" u="sng" dirty="0" smtClean="0"/>
              <a:t>regenerated and grew his insides back </a:t>
            </a:r>
          </a:p>
          <a:p>
            <a:r>
              <a:rPr lang="en-US" dirty="0" smtClean="0"/>
              <a:t>Mankind was sent a beauty</a:t>
            </a:r>
            <a:r>
              <a:rPr lang="en-US" u="sng" dirty="0" smtClean="0"/>
              <a:t>, Pandora, </a:t>
            </a:r>
            <a:r>
              <a:rPr lang="en-US" dirty="0" smtClean="0"/>
              <a:t>who was </a:t>
            </a:r>
            <a:r>
              <a:rPr lang="en-US" u="sng" dirty="0" smtClean="0"/>
              <a:t>sent to earth by Zeus with a forbidden jar</a:t>
            </a:r>
          </a:p>
          <a:p>
            <a:r>
              <a:rPr lang="en-US" dirty="0" smtClean="0"/>
              <a:t>She was </a:t>
            </a:r>
            <a:r>
              <a:rPr lang="en-US" u="sng" dirty="0" smtClean="0"/>
              <a:t>tempted </a:t>
            </a:r>
            <a:r>
              <a:rPr lang="en-US" u="sng" dirty="0" smtClean="0"/>
              <a:t>by </a:t>
            </a:r>
            <a:r>
              <a:rPr lang="en-US" u="sng" dirty="0" smtClean="0"/>
              <a:t>the jar and opened </a:t>
            </a:r>
            <a:r>
              <a:rPr lang="en-US" u="sng" dirty="0" smtClean="0"/>
              <a:t>it</a:t>
            </a:r>
            <a:r>
              <a:rPr lang="en-US" dirty="0" smtClean="0"/>
              <a:t>, </a:t>
            </a:r>
            <a:r>
              <a:rPr lang="en-US" u="sng" dirty="0" smtClean="0"/>
              <a:t>releasing </a:t>
            </a:r>
            <a:r>
              <a:rPr lang="en-US" u="sng" dirty="0" smtClean="0"/>
              <a:t>all the evils upon earth leaving only </a:t>
            </a:r>
            <a:r>
              <a:rPr lang="en-US" u="sng" dirty="0" smtClean="0"/>
              <a:t>hope in the jar.</a:t>
            </a:r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</TotalTime>
  <Words>490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 Antiqua</vt:lpstr>
      <vt:lpstr>Lucida Sans</vt:lpstr>
      <vt:lpstr>Wingdings</vt:lpstr>
      <vt:lpstr>Wingdings 2</vt:lpstr>
      <vt:lpstr>Wingdings 3</vt:lpstr>
      <vt:lpstr>Apex</vt:lpstr>
      <vt:lpstr>The Story of Prometheus and Zeus</vt:lpstr>
      <vt:lpstr>Prometheus</vt:lpstr>
      <vt:lpstr>PowerPoint Presentation</vt:lpstr>
      <vt:lpstr>Zeus</vt:lpstr>
      <vt:lpstr>PowerPoint Presentation</vt:lpstr>
      <vt:lpstr>The Creation of Man</vt:lpstr>
      <vt:lpstr>Cont.</vt:lpstr>
      <vt:lpstr>Cont. </vt:lpstr>
      <vt:lpstr>Punishment </vt:lpstr>
      <vt:lpstr>Greek Culture </vt:lpstr>
      <vt:lpstr>Archetypes </vt:lpstr>
      <vt:lpstr>Work cited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Prometheus and Zeus</dc:title>
  <dc:creator>Tanya</dc:creator>
  <cp:lastModifiedBy>Gerardo Delhoyo</cp:lastModifiedBy>
  <cp:revision>35</cp:revision>
  <dcterms:created xsi:type="dcterms:W3CDTF">2015-04-07T02:20:53Z</dcterms:created>
  <dcterms:modified xsi:type="dcterms:W3CDTF">2015-04-08T15:29:15Z</dcterms:modified>
</cp:coreProperties>
</file>