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8B6DB2-CAED-4465-888B-8287D15DC404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099EAF8-1E48-4CC1-96C4-23F767E8705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Themes in </a:t>
            </a:r>
            <a:r>
              <a:rPr lang="en-US" i="1" dirty="0" smtClean="0"/>
              <a:t>Of Mice and Men</a:t>
            </a:r>
            <a:br>
              <a:rPr lang="en-US" i="1" dirty="0" smtClean="0"/>
            </a:br>
            <a:r>
              <a:rPr lang="en-US" dirty="0" smtClean="0"/>
              <a:t>(Be on the look out for these as we read)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American Dream is remarkably elusive (constantly out of reach).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at the margins of society deserve more understanding, dignity and compassion.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Divisions (class/race/gender/intelligence/ age) are the source of strife/cruelty.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Dreams/ambitions give life meaning.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Companionship is necessary to truly thrive.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179</TotalTime>
  <Words>56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Slide 1</vt:lpstr>
      <vt:lpstr>Themes in Of Mice and Men (Be on the look out for these as we read)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2</cp:revision>
  <dcterms:created xsi:type="dcterms:W3CDTF">2014-10-10T13:25:11Z</dcterms:created>
  <dcterms:modified xsi:type="dcterms:W3CDTF">2014-10-10T16:24:15Z</dcterms:modified>
</cp:coreProperties>
</file>