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8" autoAdjust="0"/>
    <p:restoredTop sz="94660"/>
  </p:normalViewPr>
  <p:slideViewPr>
    <p:cSldViewPr>
      <p:cViewPr varScale="1">
        <p:scale>
          <a:sx n="69" d="100"/>
          <a:sy n="69" d="100"/>
        </p:scale>
        <p:origin x="-46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6163A7-16C1-4510-8BEC-8C2D442606AD}"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163A7-16C1-4510-8BEC-8C2D442606AD}"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163A7-16C1-4510-8BEC-8C2D442606AD}"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163A7-16C1-4510-8BEC-8C2D442606AD}"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6163A7-16C1-4510-8BEC-8C2D442606AD}"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6163A7-16C1-4510-8BEC-8C2D442606AD}"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6163A7-16C1-4510-8BEC-8C2D442606AD}" type="datetimeFigureOut">
              <a:rPr lang="en-US" smtClean="0"/>
              <a:t>9/29/2014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6163A7-16C1-4510-8BEC-8C2D442606AD}" type="datetimeFigureOut">
              <a:rPr lang="en-US" smtClean="0"/>
              <a:t>9/29/2014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163A7-16C1-4510-8BEC-8C2D442606AD}" type="datetimeFigureOut">
              <a:rPr lang="en-US" smtClean="0"/>
              <a:t>9/29/2014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6163A7-16C1-4510-8BEC-8C2D442606AD}"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6163A7-16C1-4510-8BEC-8C2D442606AD}"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9F2FC-CC99-46B2-B914-B065E785EC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163A7-16C1-4510-8BEC-8C2D442606AD}" type="datetimeFigureOut">
              <a:rPr lang="en-US" smtClean="0"/>
              <a:t>9/29/2014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9F2FC-CC99-46B2-B914-B065E785EC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Warm-Up (9/29/2014)</a:t>
            </a:r>
            <a:br>
              <a:rPr lang="en-US" sz="3600" dirty="0" smtClean="0"/>
            </a:br>
            <a:r>
              <a:rPr lang="en-US" sz="3600" dirty="0" smtClean="0"/>
              <a:t>Just write down the mistake and then the correction; don’t copy the whole sentence. </a:t>
            </a:r>
            <a:endParaRPr lang="en-US" sz="3600" dirty="0"/>
          </a:p>
        </p:txBody>
      </p:sp>
      <p:sp>
        <p:nvSpPr>
          <p:cNvPr id="3" name="Content Placeholder 2"/>
          <p:cNvSpPr>
            <a:spLocks noGrp="1"/>
          </p:cNvSpPr>
          <p:nvPr>
            <p:ph idx="1"/>
          </p:nvPr>
        </p:nvSpPr>
        <p:spPr>
          <a:xfrm>
            <a:off x="0" y="1600200"/>
            <a:ext cx="9144000" cy="5486400"/>
          </a:xfrm>
        </p:spPr>
        <p:txBody>
          <a:bodyPr>
            <a:noAutofit/>
          </a:bodyPr>
          <a:lstStyle/>
          <a:p>
            <a:pPr marL="457200" indent="-457200">
              <a:buFont typeface="+mj-lt"/>
              <a:buAutoNum type="arabicPeriod"/>
            </a:pPr>
            <a:r>
              <a:rPr lang="en-US" sz="2000" dirty="0" smtClean="0"/>
              <a:t>Instead of reading and writing the Incas used the </a:t>
            </a:r>
            <a:r>
              <a:rPr lang="en-US" sz="2000" dirty="0" err="1" smtClean="0"/>
              <a:t>quipu</a:t>
            </a:r>
            <a:r>
              <a:rPr lang="en-US" sz="2000" dirty="0" smtClean="0"/>
              <a:t> a cord with knotted strings of various lengths and colors to record every aspect of there daily </a:t>
            </a:r>
            <a:r>
              <a:rPr lang="en-US" sz="2000" dirty="0" err="1" smtClean="0"/>
              <a:t>lifes</a:t>
            </a:r>
            <a:r>
              <a:rPr lang="en-US" sz="2000" dirty="0" smtClean="0"/>
              <a:t>.</a:t>
            </a:r>
          </a:p>
          <a:p>
            <a:pPr marL="457200" indent="-457200">
              <a:buFont typeface="+mj-lt"/>
              <a:buAutoNum type="arabicPeriod"/>
            </a:pPr>
            <a:endParaRPr lang="en-US" sz="2000" dirty="0"/>
          </a:p>
          <a:p>
            <a:pPr marL="457200" indent="-457200">
              <a:buFont typeface="+mj-lt"/>
              <a:buAutoNum type="arabicPeriod"/>
            </a:pPr>
            <a:r>
              <a:rPr lang="en-US" sz="2000" dirty="0" smtClean="0"/>
              <a:t>Oxygen was </a:t>
            </a:r>
            <a:r>
              <a:rPr lang="en-US" sz="2000" dirty="0" err="1" smtClean="0"/>
              <a:t>descovered</a:t>
            </a:r>
            <a:r>
              <a:rPr lang="en-US" sz="2000" dirty="0" smtClean="0"/>
              <a:t> in 1772 by the </a:t>
            </a:r>
            <a:r>
              <a:rPr lang="en-US" sz="2000" dirty="0" err="1" smtClean="0"/>
              <a:t>Sweedish</a:t>
            </a:r>
            <a:r>
              <a:rPr lang="en-US" sz="2000" dirty="0" smtClean="0"/>
              <a:t> chemist, Carl Scheele, but he withheld the information until 2 years later when Joseph Priestly made the same </a:t>
            </a:r>
            <a:r>
              <a:rPr lang="en-US" sz="2000" dirty="0" err="1" smtClean="0"/>
              <a:t>descovery</a:t>
            </a:r>
            <a:r>
              <a:rPr lang="en-US" sz="2000" dirty="0" smtClean="0"/>
              <a:t>.</a:t>
            </a:r>
          </a:p>
          <a:p>
            <a:pPr marL="457200" indent="-457200">
              <a:buFont typeface="+mj-lt"/>
              <a:buAutoNum type="arabicPeriod"/>
            </a:pPr>
            <a:endParaRPr lang="en-US" sz="2000" dirty="0"/>
          </a:p>
          <a:p>
            <a:pPr marL="457200" indent="-457200">
              <a:buFont typeface="+mj-lt"/>
              <a:buAutoNum type="arabicPeriod"/>
            </a:pPr>
            <a:r>
              <a:rPr lang="en-US" sz="2000" dirty="0" smtClean="0"/>
              <a:t>On our camping trip to Wash. their were trails to hike lakes to kayak and mountains to climb.</a:t>
            </a:r>
          </a:p>
          <a:p>
            <a:pPr marL="457200" indent="-457200">
              <a:buFont typeface="+mj-lt"/>
              <a:buAutoNum type="arabicPeriod"/>
            </a:pPr>
            <a:endParaRPr lang="en-US" sz="2000" dirty="0"/>
          </a:p>
          <a:p>
            <a:pPr marL="457200" indent="-457200">
              <a:buFont typeface="+mj-lt"/>
              <a:buAutoNum type="arabicPeriod"/>
            </a:pPr>
            <a:r>
              <a:rPr lang="en-US" sz="2000" dirty="0" smtClean="0"/>
              <a:t>If someone took away all of your senses sight touch hearing smell taste what do you think life would be like.</a:t>
            </a:r>
          </a:p>
          <a:p>
            <a:pPr marL="457200" indent="-457200">
              <a:buFont typeface="+mj-lt"/>
              <a:buAutoNum type="arabicPeriod"/>
            </a:pPr>
            <a:endParaRPr lang="en-US" sz="2000" dirty="0"/>
          </a:p>
          <a:p>
            <a:pPr marL="457200" indent="-457200">
              <a:buFont typeface="+mj-lt"/>
              <a:buAutoNum type="arabicPeriod"/>
            </a:pPr>
            <a:r>
              <a:rPr lang="en-US" sz="2000" dirty="0" smtClean="0"/>
              <a:t>The Minoan </a:t>
            </a:r>
            <a:r>
              <a:rPr lang="en-US" sz="2000" dirty="0" err="1" smtClean="0"/>
              <a:t>civilizashun</a:t>
            </a:r>
            <a:r>
              <a:rPr lang="en-US" sz="2000" dirty="0" smtClean="0"/>
              <a:t> which lasted for 2000 years on the island of Crete developed a rich and prosperous culture beginning around 6000 BCE. </a:t>
            </a:r>
          </a:p>
          <a:p>
            <a:pPr>
              <a:buNone/>
            </a:pPr>
            <a:endParaRPr lang="en-US" sz="10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Statements </a:t>
            </a:r>
            <a:endParaRPr lang="en-US" dirty="0"/>
          </a:p>
        </p:txBody>
      </p:sp>
      <p:sp>
        <p:nvSpPr>
          <p:cNvPr id="3" name="Content Placeholder 2"/>
          <p:cNvSpPr>
            <a:spLocks noGrp="1"/>
          </p:cNvSpPr>
          <p:nvPr>
            <p:ph idx="1"/>
          </p:nvPr>
        </p:nvSpPr>
        <p:spPr>
          <a:xfrm>
            <a:off x="457200" y="1600200"/>
            <a:ext cx="8229600" cy="4648200"/>
          </a:xfrm>
        </p:spPr>
        <p:txBody>
          <a:bodyPr/>
          <a:lstStyle/>
          <a:p>
            <a:pPr>
              <a:buNone/>
            </a:pPr>
            <a:r>
              <a:rPr lang="en-US" dirty="0" smtClean="0"/>
              <a:t>Def: The sentence in your essay that 1.) answers the prompt and 2.) previews your main points. </a:t>
            </a:r>
          </a:p>
          <a:p>
            <a:pPr lvl="1"/>
            <a:r>
              <a:rPr lang="en-US" dirty="0" smtClean="0"/>
              <a:t>Contains at least two main points</a:t>
            </a:r>
          </a:p>
          <a:p>
            <a:pPr lvl="1"/>
            <a:r>
              <a:rPr lang="en-US" dirty="0" smtClean="0"/>
              <a:t>It is the </a:t>
            </a:r>
            <a:r>
              <a:rPr lang="en-US" b="1" i="1" u="sng" dirty="0" smtClean="0">
                <a:solidFill>
                  <a:srgbClr val="FF0000"/>
                </a:solidFill>
              </a:rPr>
              <a:t>last</a:t>
            </a:r>
            <a:r>
              <a:rPr lang="en-US" dirty="0" smtClean="0"/>
              <a:t> sentence of your intro (first) paragraph. </a:t>
            </a:r>
          </a:p>
          <a:p>
            <a:pPr lvl="1"/>
            <a:r>
              <a:rPr lang="en-US" dirty="0" smtClean="0"/>
              <a:t>Should be ONE sentence. </a:t>
            </a:r>
          </a:p>
          <a:p>
            <a:pPr lvl="1"/>
            <a:r>
              <a:rPr lang="en-US" dirty="0" smtClean="0"/>
              <a:t>Most important sentence</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Create A Thesis</a:t>
            </a:r>
            <a:endParaRPr lang="en-US" dirty="0"/>
          </a:p>
        </p:txBody>
      </p:sp>
      <p:sp>
        <p:nvSpPr>
          <p:cNvPr id="3" name="Content Placeholder 2"/>
          <p:cNvSpPr>
            <a:spLocks noGrp="1"/>
          </p:cNvSpPr>
          <p:nvPr>
            <p:ph idx="1"/>
          </p:nvPr>
        </p:nvSpPr>
        <p:spPr/>
        <p:txBody>
          <a:bodyPr>
            <a:normAutofit/>
          </a:bodyPr>
          <a:lstStyle/>
          <a:p>
            <a:r>
              <a:rPr lang="en-US" b="1" dirty="0" smtClean="0"/>
              <a:t>Step One: Identify what you need to write about.</a:t>
            </a:r>
          </a:p>
          <a:p>
            <a:r>
              <a:rPr lang="en-US" b="1" dirty="0" smtClean="0"/>
              <a:t>Step Two: State your belief on the topic.</a:t>
            </a:r>
          </a:p>
          <a:p>
            <a:r>
              <a:rPr lang="en-US" b="1" dirty="0" smtClean="0"/>
              <a:t>Step Three: Add your two main points or examples for believing so</a:t>
            </a:r>
          </a:p>
          <a:p>
            <a:r>
              <a:rPr lang="en-US" b="1" dirty="0" smtClean="0"/>
              <a:t>Step Four: Cross out the words “I believe” </a:t>
            </a: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Example </a:t>
            </a:r>
            <a:endParaRPr lang="en-US" dirty="0"/>
          </a:p>
        </p:txBody>
      </p:sp>
      <p:sp>
        <p:nvSpPr>
          <p:cNvPr id="3" name="Content Placeholder 2"/>
          <p:cNvSpPr>
            <a:spLocks noGrp="1"/>
          </p:cNvSpPr>
          <p:nvPr>
            <p:ph idx="1"/>
          </p:nvPr>
        </p:nvSpPr>
        <p:spPr>
          <a:xfrm>
            <a:off x="381000" y="533400"/>
            <a:ext cx="8382000" cy="6324600"/>
          </a:xfrm>
        </p:spPr>
        <p:txBody>
          <a:bodyPr>
            <a:noAutofit/>
          </a:bodyPr>
          <a:lstStyle/>
          <a:p>
            <a:r>
              <a:rPr lang="en-US" sz="1600" b="1" dirty="0"/>
              <a:t>Step One: 	Identify the part of the prompt (“Write”) you are supposed </a:t>
            </a:r>
            <a:r>
              <a:rPr lang="en-US" sz="1600" b="1" dirty="0" smtClean="0"/>
              <a:t>to 			answer:</a:t>
            </a:r>
            <a:endParaRPr lang="en-US" sz="1600" dirty="0"/>
          </a:p>
          <a:p>
            <a:pPr>
              <a:buNone/>
            </a:pPr>
            <a:r>
              <a:rPr lang="en-US" sz="1600" dirty="0" smtClean="0"/>
              <a:t>	</a:t>
            </a:r>
            <a:r>
              <a:rPr lang="en-US" sz="1600" dirty="0"/>
              <a:t>		Ex: </a:t>
            </a:r>
            <a:r>
              <a:rPr lang="en-US" sz="1600" b="1" dirty="0"/>
              <a:t>Write </a:t>
            </a:r>
            <a:r>
              <a:rPr lang="en-US" sz="1600" dirty="0"/>
              <a:t>about the effects of reality TV on society. </a:t>
            </a:r>
            <a:endParaRPr lang="en-US" sz="1600" dirty="0" smtClean="0"/>
          </a:p>
          <a:p>
            <a:pPr>
              <a:buNone/>
            </a:pPr>
            <a:endParaRPr lang="en-US" sz="1600" dirty="0"/>
          </a:p>
          <a:p>
            <a:r>
              <a:rPr lang="en-US" sz="1600" b="1" dirty="0"/>
              <a:t>Step Two: 	State your belief on the topic (underlined portion), using key </a:t>
            </a:r>
            <a:r>
              <a:rPr lang="en-US" sz="1600" b="1" dirty="0" smtClean="0"/>
              <a:t>			words </a:t>
            </a:r>
            <a:r>
              <a:rPr lang="en-US" sz="1600" b="1" dirty="0"/>
              <a:t>from the prompt (italicized for emphasis): </a:t>
            </a:r>
            <a:endParaRPr lang="en-US" sz="1600" dirty="0"/>
          </a:p>
          <a:p>
            <a:pPr>
              <a:buNone/>
            </a:pPr>
            <a:r>
              <a:rPr lang="en-US" sz="1600" dirty="0" smtClean="0"/>
              <a:t>			Ex</a:t>
            </a:r>
            <a:r>
              <a:rPr lang="en-US" sz="1600" dirty="0"/>
              <a:t>:  I believe the </a:t>
            </a:r>
            <a:r>
              <a:rPr lang="en-US" sz="1600" i="1" dirty="0"/>
              <a:t>effects</a:t>
            </a:r>
            <a:r>
              <a:rPr lang="en-US" sz="1600" dirty="0"/>
              <a:t> of </a:t>
            </a:r>
            <a:r>
              <a:rPr lang="en-US" sz="1600" i="1" dirty="0"/>
              <a:t>reality TV</a:t>
            </a:r>
            <a:r>
              <a:rPr lang="en-US" sz="1600" dirty="0"/>
              <a:t> are </a:t>
            </a:r>
            <a:r>
              <a:rPr lang="en-US" sz="1600" u="sng" dirty="0"/>
              <a:t>negative</a:t>
            </a:r>
            <a:r>
              <a:rPr lang="en-US" sz="1600" dirty="0" smtClean="0"/>
              <a:t>….</a:t>
            </a:r>
          </a:p>
          <a:p>
            <a:pPr>
              <a:buNone/>
            </a:pPr>
            <a:endParaRPr lang="en-US" sz="1600" dirty="0"/>
          </a:p>
          <a:p>
            <a:r>
              <a:rPr lang="en-US" sz="1600" b="1" dirty="0"/>
              <a:t>Step Three: 	Add at LEAST TWO main reasons  OR examples for believing </a:t>
            </a:r>
            <a:r>
              <a:rPr lang="en-US" sz="1600" b="1" dirty="0" smtClean="0"/>
              <a:t>this</a:t>
            </a:r>
            <a:endParaRPr lang="en-US" sz="1600" dirty="0"/>
          </a:p>
          <a:p>
            <a:pPr>
              <a:buNone/>
            </a:pPr>
            <a:r>
              <a:rPr lang="en-US" sz="1600" dirty="0" smtClean="0"/>
              <a:t>			Ex</a:t>
            </a:r>
            <a:r>
              <a:rPr lang="en-US" sz="1600" dirty="0"/>
              <a:t>: I believe the effects of reality TV are negative because it </a:t>
            </a:r>
            <a:r>
              <a:rPr lang="en-US" sz="1600" dirty="0" smtClean="0"/>
              <a:t>			promotes </a:t>
            </a:r>
            <a:r>
              <a:rPr lang="en-US" sz="1600" u="sng" dirty="0"/>
              <a:t>materialism </a:t>
            </a:r>
            <a:r>
              <a:rPr lang="en-US" sz="1600" dirty="0"/>
              <a:t>and </a:t>
            </a:r>
            <a:r>
              <a:rPr lang="en-US" sz="1600" u="sng" dirty="0"/>
              <a:t>mindless drivel</a:t>
            </a:r>
            <a:r>
              <a:rPr lang="en-US" sz="1600" dirty="0"/>
              <a:t>.  (TWO Reasons</a:t>
            </a:r>
            <a:r>
              <a:rPr lang="en-US" sz="1600" dirty="0" smtClean="0"/>
              <a:t>)</a:t>
            </a:r>
          </a:p>
          <a:p>
            <a:pPr>
              <a:buNone/>
            </a:pPr>
            <a:endParaRPr lang="en-US" sz="1600" dirty="0"/>
          </a:p>
          <a:p>
            <a:pPr>
              <a:buNone/>
            </a:pPr>
            <a:r>
              <a:rPr lang="en-US" sz="1600" dirty="0" smtClean="0"/>
              <a:t>			EX</a:t>
            </a:r>
            <a:r>
              <a:rPr lang="en-US" sz="1600" dirty="0"/>
              <a:t>: I believe reality TV glorifies mindless drivel, such as in the case </a:t>
            </a:r>
            <a:r>
              <a:rPr lang="en-US" sz="1600" dirty="0" smtClean="0"/>
              <a:t>			of </a:t>
            </a:r>
            <a:r>
              <a:rPr lang="en-US" sz="1600" i="1" u="sng" dirty="0"/>
              <a:t>Keeping up with The </a:t>
            </a:r>
            <a:r>
              <a:rPr lang="en-US" sz="1600" i="1" u="sng" dirty="0" err="1"/>
              <a:t>Kardashians</a:t>
            </a:r>
            <a:r>
              <a:rPr lang="en-US" sz="1600" u="sng" dirty="0"/>
              <a:t> </a:t>
            </a:r>
            <a:r>
              <a:rPr lang="en-US" sz="1600" dirty="0"/>
              <a:t>and </a:t>
            </a:r>
            <a:r>
              <a:rPr lang="en-US" sz="1600" i="1" u="sng" dirty="0"/>
              <a:t>Here Comes Honey </a:t>
            </a:r>
            <a:r>
              <a:rPr lang="en-US" sz="1600" i="1" u="sng" dirty="0" smtClean="0"/>
              <a:t>Boo-</a:t>
            </a:r>
            <a:r>
              <a:rPr lang="en-US" sz="1600" dirty="0" smtClean="0"/>
              <a:t>			</a:t>
            </a:r>
            <a:r>
              <a:rPr lang="en-US" sz="1600" i="1" u="sng" dirty="0" smtClean="0"/>
              <a:t>Boo</a:t>
            </a:r>
            <a:r>
              <a:rPr lang="en-US" sz="1600" dirty="0"/>
              <a:t>. (TWO examples) </a:t>
            </a:r>
            <a:endParaRPr lang="en-US" sz="1600" dirty="0" smtClean="0"/>
          </a:p>
          <a:p>
            <a:pPr>
              <a:buNone/>
            </a:pPr>
            <a:endParaRPr lang="en-US" sz="1600" dirty="0"/>
          </a:p>
          <a:p>
            <a:r>
              <a:rPr lang="en-US" sz="1600" b="1" dirty="0"/>
              <a:t>Step Four: 	</a:t>
            </a:r>
            <a:r>
              <a:rPr lang="en-US" sz="1600" b="1" dirty="0" smtClean="0"/>
              <a:t>Cross </a:t>
            </a:r>
            <a:r>
              <a:rPr lang="en-US" sz="1600" b="1" dirty="0"/>
              <a:t>out the words “I believe,” and only use what’s left.  DONE!!</a:t>
            </a:r>
            <a:endParaRPr lang="en-US" sz="1600" dirty="0"/>
          </a:p>
          <a:p>
            <a:pPr>
              <a:buNone/>
            </a:pPr>
            <a:r>
              <a:rPr lang="en-US" sz="1600" dirty="0" smtClean="0"/>
              <a:t>			Ex</a:t>
            </a:r>
            <a:r>
              <a:rPr lang="en-US" sz="1600" dirty="0"/>
              <a:t>: </a:t>
            </a:r>
            <a:r>
              <a:rPr lang="en-US" sz="1600" strike="sngStrike" dirty="0"/>
              <a:t>I believe  </a:t>
            </a:r>
            <a:r>
              <a:rPr lang="en-US" sz="1600" dirty="0"/>
              <a:t>The effects of reality TV are negative due to its </a:t>
            </a:r>
            <a:r>
              <a:rPr lang="en-US" sz="1600" dirty="0" smtClean="0"/>
              <a:t>			promotion </a:t>
            </a:r>
            <a:r>
              <a:rPr lang="en-US" sz="1600" dirty="0"/>
              <a:t>of </a:t>
            </a:r>
            <a:r>
              <a:rPr lang="en-US" sz="1600" u="sng" dirty="0"/>
              <a:t>materialism </a:t>
            </a:r>
            <a:r>
              <a:rPr lang="en-US" sz="1600" dirty="0"/>
              <a:t>and </a:t>
            </a:r>
            <a:r>
              <a:rPr lang="en-US" sz="1600" u="sng" dirty="0"/>
              <a:t>mindless drivel. </a:t>
            </a:r>
            <a:endParaRPr lang="en-US" sz="1600" u="sng" dirty="0" smtClean="0"/>
          </a:p>
          <a:p>
            <a:pPr>
              <a:buNone/>
            </a:pPr>
            <a:endParaRPr lang="en-US" sz="1600" dirty="0"/>
          </a:p>
          <a:p>
            <a:pPr>
              <a:buNone/>
            </a:pPr>
            <a:r>
              <a:rPr lang="en-US" sz="1600" dirty="0" smtClean="0"/>
              <a:t>			EX</a:t>
            </a:r>
            <a:r>
              <a:rPr lang="en-US" sz="1600" dirty="0"/>
              <a:t>: </a:t>
            </a:r>
            <a:r>
              <a:rPr lang="en-US" sz="1600" strike="sngStrike" dirty="0"/>
              <a:t>I believe</a:t>
            </a:r>
            <a:r>
              <a:rPr lang="en-US" sz="1600" dirty="0"/>
              <a:t> Reality TV promotes mindless drivel, such as in the </a:t>
            </a:r>
            <a:r>
              <a:rPr lang="en-US" sz="1600" dirty="0" smtClean="0"/>
              <a:t>			case </a:t>
            </a:r>
            <a:r>
              <a:rPr lang="en-US" sz="1600" dirty="0"/>
              <a:t>of </a:t>
            </a:r>
            <a:r>
              <a:rPr lang="en-US" sz="1600" i="1" u="sng" dirty="0"/>
              <a:t>Keeping up with The </a:t>
            </a:r>
            <a:r>
              <a:rPr lang="en-US" sz="1600" i="1" u="sng" dirty="0" err="1"/>
              <a:t>Kardashians</a:t>
            </a:r>
            <a:r>
              <a:rPr lang="en-US" sz="1600" u="sng" dirty="0"/>
              <a:t> </a:t>
            </a:r>
            <a:r>
              <a:rPr lang="en-US" sz="1600" dirty="0"/>
              <a:t>and </a:t>
            </a:r>
            <a:r>
              <a:rPr lang="en-US" sz="1600" i="1" u="sng" dirty="0"/>
              <a:t>Here Comes Honey </a:t>
            </a:r>
            <a:r>
              <a:rPr lang="en-US" sz="1600" i="1" u="sng" dirty="0" smtClean="0"/>
              <a:t>Boo-Boo</a:t>
            </a:r>
            <a:r>
              <a:rPr lang="en-US" sz="1600" dirty="0"/>
              <a:t>. </a:t>
            </a:r>
            <a:r>
              <a:rPr lang="en-US" sz="1600" dirty="0" smtClean="0"/>
              <a:t>		(</a:t>
            </a:r>
            <a:r>
              <a:rPr lang="en-US" sz="1600" dirty="0"/>
              <a:t>TWO examples)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Topics: Create a thesis for each of the following prompts. Use the four steps to help you! </a:t>
            </a:r>
            <a:endParaRPr lang="en-US" dirty="0"/>
          </a:p>
        </p:txBody>
      </p:sp>
      <p:sp>
        <p:nvSpPr>
          <p:cNvPr id="3" name="Content Placeholder 2"/>
          <p:cNvSpPr>
            <a:spLocks noGrp="1"/>
          </p:cNvSpPr>
          <p:nvPr>
            <p:ph idx="1"/>
          </p:nvPr>
        </p:nvSpPr>
        <p:spPr>
          <a:xfrm>
            <a:off x="457200" y="1828800"/>
            <a:ext cx="8229600" cy="4800600"/>
          </a:xfrm>
        </p:spPr>
        <p:txBody>
          <a:bodyPr>
            <a:normAutofit fontScale="92500"/>
          </a:bodyPr>
          <a:lstStyle/>
          <a:p>
            <a:pPr marL="514350" indent="-514350">
              <a:lnSpc>
                <a:spcPct val="150000"/>
              </a:lnSpc>
              <a:buFont typeface="+mj-lt"/>
              <a:buAutoNum type="arabicPeriod"/>
            </a:pPr>
            <a:r>
              <a:rPr lang="en-US" sz="3600" dirty="0" smtClean="0"/>
              <a:t>Explain the positive effects of exercise.</a:t>
            </a:r>
          </a:p>
          <a:p>
            <a:pPr marL="514350" indent="-514350">
              <a:lnSpc>
                <a:spcPct val="150000"/>
              </a:lnSpc>
              <a:buFont typeface="+mj-lt"/>
              <a:buAutoNum type="arabicPeriod"/>
            </a:pPr>
            <a:r>
              <a:rPr lang="en-US" sz="3600" dirty="0" smtClean="0"/>
              <a:t>Discuss the importance of education.</a:t>
            </a:r>
          </a:p>
          <a:p>
            <a:pPr marL="514350" indent="-514350">
              <a:lnSpc>
                <a:spcPct val="150000"/>
              </a:lnSpc>
              <a:buFont typeface="+mj-lt"/>
              <a:buAutoNum type="arabicPeriod"/>
            </a:pPr>
            <a:r>
              <a:rPr lang="en-US" sz="3600" dirty="0" smtClean="0"/>
              <a:t>What are the effects of being positive?</a:t>
            </a:r>
          </a:p>
          <a:p>
            <a:pPr marL="514350" indent="-514350">
              <a:lnSpc>
                <a:spcPct val="150000"/>
              </a:lnSpc>
              <a:buFont typeface="+mj-lt"/>
              <a:buAutoNum type="arabicPeriod"/>
            </a:pPr>
            <a:r>
              <a:rPr lang="en-US" sz="3600" dirty="0" smtClean="0"/>
              <a:t>What are the effects of being negative?</a:t>
            </a:r>
          </a:p>
          <a:p>
            <a:pPr marL="514350" indent="-514350">
              <a:lnSpc>
                <a:spcPct val="150000"/>
              </a:lnSpc>
              <a:buFont typeface="+mj-lt"/>
              <a:buAutoNum type="arabicPeriod"/>
            </a:pPr>
            <a:r>
              <a:rPr lang="en-US" sz="3600" dirty="0" smtClean="0"/>
              <a:t>Explain the effects of technology in school.</a:t>
            </a:r>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Create a thesis for the following prompt. This essay WILL be graded! </a:t>
            </a:r>
            <a:endParaRPr lang="en-US" dirty="0"/>
          </a:p>
        </p:txBody>
      </p:sp>
      <p:sp>
        <p:nvSpPr>
          <p:cNvPr id="3" name="Content Placeholder 2"/>
          <p:cNvSpPr>
            <a:spLocks noGrp="1"/>
          </p:cNvSpPr>
          <p:nvPr>
            <p:ph idx="1"/>
          </p:nvPr>
        </p:nvSpPr>
        <p:spPr>
          <a:xfrm>
            <a:off x="381000" y="1295400"/>
            <a:ext cx="8229600" cy="5562600"/>
          </a:xfrm>
        </p:spPr>
        <p:txBody>
          <a:bodyPr>
            <a:normAutofit fontScale="47500" lnSpcReduction="20000"/>
          </a:bodyPr>
          <a:lstStyle/>
          <a:p>
            <a:pPr marL="0" indent="0">
              <a:buNone/>
            </a:pPr>
            <a:r>
              <a:rPr lang="en-US" sz="3500" b="1" dirty="0" smtClean="0"/>
              <a:t>Read the information below: </a:t>
            </a:r>
            <a:endParaRPr lang="en-US" sz="3500" b="1" dirty="0" smtClean="0"/>
          </a:p>
          <a:p>
            <a:pPr marL="0" indent="0">
              <a:buNone/>
            </a:pPr>
            <a:r>
              <a:rPr lang="en-US" sz="3500" dirty="0" smtClean="0"/>
              <a:t>  The Magi, as you know, were wise men—wonderfully wise men—who brought gifts to the Babe in the manger. They invented the art of giving Christmas presents. Being wise, their gifts were no doubt wise ones, possibly bearing the privilege of exchange in case of duplication. And here I have lamely related to you the uneventful chronicle of two foolish children in a flat who most unwisely sacrificed for each other the greatest treasures of their house. But in a last word to the wise of these days let it be said that of all who give gifts these two were the wisest. Of all who give and receive gifts, such as they are wisest. Everywhere they are wisest. They are the magi.</a:t>
            </a:r>
          </a:p>
          <a:p>
            <a:pPr marL="0" indent="0">
              <a:buNone/>
            </a:pPr>
            <a:endParaRPr lang="en-US" sz="3500" b="1" dirty="0"/>
          </a:p>
          <a:p>
            <a:pPr marL="0" indent="0">
              <a:buNone/>
            </a:pPr>
            <a:r>
              <a:rPr lang="en-US" sz="3500" dirty="0" smtClean="0"/>
              <a:t>Although many people work to benefit themselves, some people choose to put others first. </a:t>
            </a:r>
            <a:r>
              <a:rPr lang="en-US" sz="3500" dirty="0" smtClean="0"/>
              <a:t>Think carefully about this statement:</a:t>
            </a:r>
            <a:endParaRPr lang="en-US" sz="3500" dirty="0" smtClean="0"/>
          </a:p>
          <a:p>
            <a:pPr marL="0" indent="0">
              <a:buNone/>
            </a:pPr>
            <a:r>
              <a:rPr lang="en-US" sz="3500" dirty="0" smtClean="0"/>
              <a:t> </a:t>
            </a:r>
          </a:p>
          <a:p>
            <a:pPr marL="0" indent="0">
              <a:buNone/>
            </a:pPr>
            <a:r>
              <a:rPr lang="en-US" sz="3500" b="1" dirty="0" smtClean="0"/>
              <a:t>Write </a:t>
            </a:r>
            <a:r>
              <a:rPr lang="en-US" sz="3500" dirty="0" smtClean="0"/>
              <a:t>an essay explaining whether people should be more concerned about others than about themselves.</a:t>
            </a:r>
          </a:p>
          <a:p>
            <a:pPr>
              <a:buNone/>
            </a:pPr>
            <a:r>
              <a:rPr lang="en-US" sz="3500" dirty="0" smtClean="0"/>
              <a:t> </a:t>
            </a:r>
          </a:p>
          <a:p>
            <a:pPr>
              <a:buNone/>
            </a:pPr>
            <a:r>
              <a:rPr lang="en-US" sz="3500" b="1" dirty="0" smtClean="0"/>
              <a:t>Be sure to—</a:t>
            </a:r>
          </a:p>
          <a:p>
            <a:pPr>
              <a:buNone/>
            </a:pPr>
            <a:r>
              <a:rPr lang="en-US" sz="3500" dirty="0" smtClean="0"/>
              <a:t> </a:t>
            </a:r>
          </a:p>
          <a:p>
            <a:r>
              <a:rPr lang="en-US" sz="3500" dirty="0" smtClean="0"/>
              <a:t>clearly state your thesis</a:t>
            </a:r>
          </a:p>
          <a:p>
            <a:r>
              <a:rPr lang="en-US" sz="3500" dirty="0" smtClean="0"/>
              <a:t>organize and develop your ideas effectively</a:t>
            </a:r>
          </a:p>
          <a:p>
            <a:r>
              <a:rPr lang="en-US" sz="3500" dirty="0" smtClean="0"/>
              <a:t>choose your words carefully</a:t>
            </a:r>
          </a:p>
          <a:p>
            <a:r>
              <a:rPr lang="en-US" sz="3500" dirty="0" smtClean="0"/>
              <a:t>edit your writing for grammar, mechanics, and spelling</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121</TotalTime>
  <Words>310</Words>
  <Application>Microsoft Office PowerPoint</Application>
  <PresentationFormat>On-screen Show (4:3)</PresentationFormat>
  <Paragraphs>59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Warm-Up (9/29/2014) Just write down the mistake and then the correction; don’t copy the whole sentence. </vt:lpstr>
      <vt:lpstr>Thesis Statements </vt:lpstr>
      <vt:lpstr>How to Create A Thesis</vt:lpstr>
      <vt:lpstr>Example </vt:lpstr>
      <vt:lpstr>Sample Topics: Create a thesis for each of the following prompts. Use the four steps to help you! </vt:lpstr>
      <vt:lpstr>Create a thesis for the following prompt. This essay WILL be graded!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Crystal Orozco</dc:creator>
  <cp:lastModifiedBy>Crystal Orozco</cp:lastModifiedBy>
  <cp:revision>6</cp:revision>
  <dcterms:created xsi:type="dcterms:W3CDTF">2014-09-29T19:46:43Z</dcterms:created>
  <dcterms:modified xsi:type="dcterms:W3CDTF">2014-09-29T21:48:02Z</dcterms:modified>
</cp:coreProperties>
</file>