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62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B0B0F-0654-421B-AD1B-8D46BF4D3DA1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7944C-0148-46D9-BE7F-FE7C7476E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6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ACD990-0532-4F68-9AF0-1A214DEE08F0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Warm-Ups, NW3, Week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Focus on Brushstrokes (Adjectives Out of Order)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Monday, February 9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990600"/>
            <a:ext cx="8686800" cy="60198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dirty="0" smtClean="0"/>
              <a:t>Identify the following underlined phrases and explain. 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u="sng" dirty="0" smtClean="0"/>
              <a:t>Trees staring at me, the sun setting down, </a:t>
            </a:r>
            <a:r>
              <a:rPr lang="en-US" dirty="0" smtClean="0"/>
              <a:t>I was lost in the middle of nowhere. (7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u="sng" dirty="0" smtClean="0"/>
              <a:t>Tusks twisting, anger flowing, </a:t>
            </a:r>
            <a:r>
              <a:rPr lang="en-US" dirty="0" smtClean="0"/>
              <a:t>the elephants fought. (7</a:t>
            </a:r>
            <a:r>
              <a:rPr lang="en-US" baseline="30000" dirty="0" smtClean="0"/>
              <a:t>th</a:t>
            </a:r>
            <a:r>
              <a:rPr lang="en-US" dirty="0" smtClean="0"/>
              <a:t>) 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Clashing amicably, the two young elephants’ faces collided, </a:t>
            </a:r>
            <a:r>
              <a:rPr lang="en-US" u="sng" dirty="0" err="1" smtClean="0"/>
              <a:t>interwining</a:t>
            </a:r>
            <a:r>
              <a:rPr lang="en-US" u="sng" dirty="0" smtClean="0"/>
              <a:t>, loving</a:t>
            </a:r>
            <a:r>
              <a:rPr lang="en-US" dirty="0" smtClean="0"/>
              <a:t>, feeling each other’s warmth. (1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The boys, </a:t>
            </a:r>
            <a:r>
              <a:rPr lang="en-US" u="sng" dirty="0" smtClean="0"/>
              <a:t>wrestling each other to get the ball, laughing all the way,</a:t>
            </a:r>
            <a:r>
              <a:rPr lang="en-US" dirty="0" smtClean="0"/>
              <a:t> never really noticed the true friendship they had. (4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Romeo, </a:t>
            </a:r>
            <a:r>
              <a:rPr lang="en-US" u="sng" dirty="0" smtClean="0"/>
              <a:t>a hopeless romantic,</a:t>
            </a:r>
            <a:r>
              <a:rPr lang="en-US" dirty="0" smtClean="0"/>
              <a:t> leaned against the wall for support, trying to quell the ache in his chest. (4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u="sng" dirty="0" smtClean="0"/>
              <a:t>Roads diverging, paths leading to different lives</a:t>
            </a:r>
            <a:r>
              <a:rPr lang="en-US" dirty="0" smtClean="0"/>
              <a:t>, the man chooses the road that is less travelled. (1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The boys attempted to hit the ball, </a:t>
            </a:r>
            <a:r>
              <a:rPr lang="en-US" u="sng" dirty="0" smtClean="0"/>
              <a:t>jumping high into the air as if their life depended on being the first. (1</a:t>
            </a:r>
            <a:r>
              <a:rPr lang="en-US" u="sng" baseline="30000" dirty="0" smtClean="0"/>
              <a:t>st</a:t>
            </a:r>
            <a:r>
              <a:rPr lang="en-US" u="sng" dirty="0" smtClean="0"/>
              <a:t>) </a:t>
            </a:r>
          </a:p>
          <a:p>
            <a:pPr marL="514350" indent="-514350">
              <a:buFont typeface="Wingdings 2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February 10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056686"/>
            <a:ext cx="2590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Brushstroke #4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Write a simple sentence about the image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Come up with adjectives to describe your subject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Pick three of the adjectives; put one before the noun and two after it (enclose them in commas)</a:t>
            </a:r>
          </a:p>
          <a:p>
            <a:pPr marL="342900" indent="-342900">
              <a:buFont typeface="+mj-lt"/>
              <a:buAutoNum type="alphaUcPeriod"/>
            </a:pPr>
            <a:endParaRPr lang="en-US" dirty="0" smtClean="0"/>
          </a:p>
          <a:p>
            <a:pPr marL="342900" indent="-342900">
              <a:buFont typeface="+mj-lt"/>
              <a:buAutoNum type="alphaUcPeriod"/>
            </a:pP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>
              <a:buFont typeface="+mj-lt"/>
              <a:buAutoNum type="alphaUcPeriod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905000"/>
            <a:ext cx="6606309" cy="454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089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Wednesday, February 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pray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905000"/>
            <a:ext cx="6400800" cy="4733158"/>
          </a:xfrm>
        </p:spPr>
      </p:pic>
      <p:sp>
        <p:nvSpPr>
          <p:cNvPr id="5" name="TextBox 4"/>
          <p:cNvSpPr txBox="1"/>
          <p:nvPr/>
        </p:nvSpPr>
        <p:spPr>
          <a:xfrm>
            <a:off x="152400" y="1828800"/>
            <a:ext cx="2590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Brushstroke #4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Write a simple sentence about the image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Come up with adjectives to describe your subject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Pick three of the adjectives; put one before the noun and two after it (enclose them in commas)</a:t>
            </a:r>
          </a:p>
          <a:p>
            <a:pPr marL="342900" indent="-342900">
              <a:buFont typeface="+mj-lt"/>
              <a:buAutoNum type="alphaUcPeriod"/>
            </a:pPr>
            <a:endParaRPr lang="en-US" dirty="0" smtClean="0"/>
          </a:p>
          <a:p>
            <a:pPr marL="342900" indent="-342900">
              <a:buFont typeface="+mj-lt"/>
              <a:buAutoNum type="alphaUcPeriod"/>
            </a:pP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2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Thursday, February 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971" y="1600200"/>
            <a:ext cx="1981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Brushstroke #4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Write a simple sentence about the image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Come up with adjectives to describe your subject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Pick three of the adjectives; put one before the noun and two after it (enclose them in commas)</a:t>
            </a:r>
          </a:p>
          <a:p>
            <a:pPr marL="342900" indent="-342900">
              <a:buFont typeface="+mj-lt"/>
              <a:buAutoNum type="alphaUcPeriod"/>
            </a:pPr>
            <a:endParaRPr lang="en-US" dirty="0" smtClean="0"/>
          </a:p>
          <a:p>
            <a:pPr marL="342900" indent="-342900">
              <a:buFont typeface="+mj-lt"/>
              <a:buAutoNum type="alphaUcPeriod"/>
            </a:pP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>
              <a:buFont typeface="+mj-lt"/>
              <a:buAutoNum type="alphaUcPeriod"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307603"/>
            <a:ext cx="7122886" cy="554160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17011</TotalTime>
  <Words>315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Warm-Ups, NW3, Week 6</vt:lpstr>
      <vt:lpstr>Monday, February 9th  </vt:lpstr>
      <vt:lpstr>Tuesday, February 10th  </vt:lpstr>
      <vt:lpstr>Wednesday, February 11th </vt:lpstr>
      <vt:lpstr>Thursday, February 12th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Crystal</cp:lastModifiedBy>
  <cp:revision>902</cp:revision>
  <dcterms:created xsi:type="dcterms:W3CDTF">2015-01-06T15:09:21Z</dcterms:created>
  <dcterms:modified xsi:type="dcterms:W3CDTF">2015-02-10T02:56:31Z</dcterms:modified>
</cp:coreProperties>
</file>