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1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944C-0148-46D9-BE7F-FE7C7476EE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Brushstrokes (Active Voice)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/>
          <a:lstStyle/>
          <a:p>
            <a:r>
              <a:rPr lang="en-US" dirty="0" smtClean="0"/>
              <a:t>Monday, February 23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905000"/>
            <a:ext cx="2514600" cy="601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Copy both sentences:</a:t>
            </a:r>
          </a:p>
          <a:p>
            <a:endParaRPr lang="en-US" altLang="en-US" sz="3200" dirty="0" smtClean="0">
              <a:solidFill>
                <a:srgbClr val="5B222A"/>
              </a:solidFill>
              <a:latin typeface="Goudy Old Style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The gravel road </a:t>
            </a:r>
            <a:r>
              <a:rPr lang="en-US" altLang="en-US" sz="3200" b="1" dirty="0" smtClean="0">
                <a:solidFill>
                  <a:srgbClr val="5B222A"/>
                </a:solidFill>
                <a:latin typeface="Goudy Old Style" pitchFamily="18" charset="0"/>
              </a:rPr>
              <a:t>was</a:t>
            </a:r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 on the left side of the barn.</a:t>
            </a:r>
          </a:p>
          <a:p>
            <a:pPr marL="514350" indent="-514350">
              <a:buFont typeface="+mj-lt"/>
              <a:buAutoNum type="alphaUcPeriod"/>
            </a:pPr>
            <a:endParaRPr lang="en-US" altLang="en-US" sz="3200" dirty="0" smtClean="0">
              <a:solidFill>
                <a:srgbClr val="5B222A"/>
              </a:solidFill>
              <a:latin typeface="Goudy Old Style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The gravel road </a:t>
            </a:r>
            <a:r>
              <a:rPr lang="en-US" altLang="en-US" sz="3200" b="1" dirty="0" smtClean="0">
                <a:solidFill>
                  <a:srgbClr val="5B222A"/>
                </a:solidFill>
                <a:latin typeface="Goudy Old Style" pitchFamily="18" charset="0"/>
              </a:rPr>
              <a:t>curled</a:t>
            </a:r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 around the left side of the barn.</a:t>
            </a:r>
          </a:p>
          <a:p>
            <a:endParaRPr lang="en-US" altLang="en-US" sz="3200" dirty="0" smtClean="0">
              <a:solidFill>
                <a:srgbClr val="5B222A"/>
              </a:solidFill>
              <a:latin typeface="Goudy Old Style" pitchFamily="18" charset="0"/>
            </a:endParaRPr>
          </a:p>
          <a:p>
            <a:r>
              <a:rPr lang="en-US" altLang="en-US" sz="3200" dirty="0" smtClean="0">
                <a:solidFill>
                  <a:srgbClr val="5B222A"/>
                </a:solidFill>
                <a:latin typeface="Goudy Old Style" pitchFamily="18" charset="0"/>
              </a:rPr>
              <a:t>Out of the two sentences above, which is preferable and explain why in a complete sentence. </a:t>
            </a:r>
            <a:endParaRPr lang="en-US" altLang="en-US" sz="3200" dirty="0">
              <a:solidFill>
                <a:srgbClr val="5B222A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Tuesday, February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1905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complete sentence about the image to the right.  Use ACTIVE voice (Use a </a:t>
            </a:r>
            <a:r>
              <a:rPr lang="en-US" i="1" dirty="0" smtClean="0"/>
              <a:t>strong</a:t>
            </a:r>
            <a:r>
              <a:rPr lang="en-US" dirty="0" smtClean="0"/>
              <a:t> verb other than a form of “be</a:t>
            </a:r>
            <a:r>
              <a:rPr lang="en-US" dirty="0" smtClean="0"/>
              <a:t>”).</a:t>
            </a:r>
            <a:endParaRPr lang="en-US" dirty="0" smtClean="0"/>
          </a:p>
        </p:txBody>
      </p:sp>
      <p:pic>
        <p:nvPicPr>
          <p:cNvPr id="4" name="Picture 3" descr="lord capu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339"/>
            <a:ext cx="7101028" cy="5333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February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Rewrite the following passive sentences into active voice. </a:t>
            </a:r>
          </a:p>
          <a:p>
            <a:pPr marL="514350" indent="-514350">
              <a:buAutoNum type="arabicPeriod"/>
            </a:pPr>
            <a:r>
              <a:rPr lang="en-US" dirty="0" smtClean="0"/>
              <a:t>A roar was given by the crowd.</a:t>
            </a:r>
          </a:p>
          <a:p>
            <a:pPr marL="514350" indent="-514350">
              <a:buAutoNum type="arabicPeriod"/>
            </a:pPr>
            <a:r>
              <a:rPr lang="en-US" dirty="0" smtClean="0"/>
              <a:t>Many of the ornaments were made by my grandmother.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A decaying tooth has been extracted.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actor was acclaimed for his performance.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blue ribbon was won by a friend of mine.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air conditioner will be delivered later in the 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Thursday, </a:t>
            </a:r>
            <a:r>
              <a:rPr lang="en-US" dirty="0" smtClean="0"/>
              <a:t>February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22860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a complete sentence about the image to the right.  Use ACTIVE voice (Use a </a:t>
            </a:r>
            <a:r>
              <a:rPr lang="en-US" i="1" dirty="0" smtClean="0"/>
              <a:t>strong</a:t>
            </a:r>
            <a:r>
              <a:rPr lang="en-US" dirty="0" smtClean="0"/>
              <a:t> </a:t>
            </a:r>
            <a:r>
              <a:rPr lang="en-US" i="1" dirty="0" smtClean="0"/>
              <a:t>action</a:t>
            </a:r>
            <a:r>
              <a:rPr lang="en-US" dirty="0" smtClean="0"/>
              <a:t> verb </a:t>
            </a:r>
            <a:r>
              <a:rPr lang="en-US" dirty="0" smtClean="0"/>
              <a:t>other than a form of “</a:t>
            </a:r>
            <a:r>
              <a:rPr lang="en-US" dirty="0" smtClean="0"/>
              <a:t>be”; make sure your subject is ACTING/doing something).</a:t>
            </a:r>
            <a:endParaRPr lang="en-US" dirty="0" smtClean="0"/>
          </a:p>
          <a:p>
            <a:r>
              <a:rPr lang="en-US" dirty="0" smtClean="0"/>
              <a:t>Include a 2</a:t>
            </a:r>
            <a:r>
              <a:rPr lang="en-US" baseline="30000" dirty="0" smtClean="0"/>
              <a:t>nd</a:t>
            </a:r>
            <a:r>
              <a:rPr lang="en-US" dirty="0" smtClean="0"/>
              <a:t> brushstroke of your choice. </a:t>
            </a:r>
          </a:p>
          <a:p>
            <a:r>
              <a:rPr lang="en-US" dirty="0" smtClean="0"/>
              <a:t>Quiz tomorrow</a:t>
            </a:r>
          </a:p>
        </p:txBody>
      </p:sp>
      <p:pic>
        <p:nvPicPr>
          <p:cNvPr id="5" name="Picture 4" descr="Romeo and Jul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26617</TotalTime>
  <Words>213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Warm-Ups, NW3, Week 8</vt:lpstr>
      <vt:lpstr>Monday, February 23rd  </vt:lpstr>
      <vt:lpstr>Tuesday, February 24th </vt:lpstr>
      <vt:lpstr>Wednesday, February 25th </vt:lpstr>
      <vt:lpstr>Thursday, February 26th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1710</cp:revision>
  <dcterms:created xsi:type="dcterms:W3CDTF">2015-01-06T15:09:21Z</dcterms:created>
  <dcterms:modified xsi:type="dcterms:W3CDTF">2015-02-26T15:33:57Z</dcterms:modified>
</cp:coreProperties>
</file>