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B0B0F-0654-421B-AD1B-8D46BF4D3DA1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944C-0148-46D9-BE7F-FE7C7476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116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ACD990-0532-4F68-9AF0-1A214DEE08F0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Warm-Ups, NW3, Week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Monday, March 2</a:t>
            </a:r>
            <a:r>
              <a:rPr lang="en-US" baseline="30000" dirty="0" smtClean="0"/>
              <a:t>nd</a:t>
            </a:r>
            <a:r>
              <a:rPr lang="en-US" dirty="0" smtClean="0"/>
              <a:t> (Pre-AP Only; 7</a:t>
            </a:r>
            <a:r>
              <a:rPr lang="en-US" baseline="30000" dirty="0" smtClean="0"/>
              <a:t>th</a:t>
            </a:r>
            <a:r>
              <a:rPr lang="en-US" dirty="0" smtClean="0"/>
              <a:t> period didn’t have a Warm-Up)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1905000"/>
            <a:ext cx="2514600" cy="601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 2"/>
              <a:buAutoNum type="arabicPeriod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981200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Brainstorm at least five themes present in </a:t>
            </a:r>
            <a:r>
              <a:rPr lang="en-US" i="1" dirty="0" smtClean="0"/>
              <a:t>Romeo and Juliet </a:t>
            </a:r>
            <a:r>
              <a:rPr lang="en-US" dirty="0" smtClean="0"/>
              <a:t>(Abstract Noun/Complete Sentence. Bonus if you use +1 abstract nouns and/or make your theme complex (AAAWWUUBBIS(T) conjunction) </a:t>
            </a:r>
          </a:p>
          <a:p>
            <a:endParaRPr lang="en-US" dirty="0" smtClean="0"/>
          </a:p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4.</a:t>
            </a:r>
          </a:p>
          <a:p>
            <a:r>
              <a:rPr lang="en-US" dirty="0" smtClean="0"/>
              <a:t>5.</a:t>
            </a:r>
          </a:p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9 Weeks is coming to a close.... (Week run-down)</a:t>
            </a:r>
          </a:p>
          <a:p>
            <a:r>
              <a:rPr lang="en-US" sz="2400" dirty="0" smtClean="0"/>
              <a:t>Return grammar quizzes tomorrow </a:t>
            </a:r>
            <a:r>
              <a:rPr lang="en-US" sz="2400" dirty="0" smtClean="0">
                <a:sym typeface="Wingdings" pitchFamily="2" charset="2"/>
              </a:rPr>
              <a:t> 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March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17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Punctuate the following sentences based on brushstrokes or other comma rules. 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young man a speed demon kneeled forward ready for the race. (3)</a:t>
            </a:r>
          </a:p>
          <a:p>
            <a:pPr marL="514350" indent="-514350">
              <a:buAutoNum type="arabicPeriod"/>
            </a:pPr>
            <a:r>
              <a:rPr lang="en-US" dirty="0" smtClean="0"/>
              <a:t>Sitting on a bench the homeless man stared at a flower a little girl had given him the only gleam of light in his dark gloomy world. (3)</a:t>
            </a:r>
          </a:p>
          <a:p>
            <a:pPr marL="514350" indent="-514350">
              <a:buAutoNum type="arabicPeriod"/>
            </a:pPr>
            <a:r>
              <a:rPr lang="en-US" dirty="0" smtClean="0"/>
              <a:t>Balloons inanimate objects of freedom drift in the air flying rising filling the sky with colorful dots. (5)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mansion old and flamboyant danced with the wind. (2)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Wednesday, March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Punctuate the following student-written sentences (You can just write the surrounding words, e.g. …dog , Rex, growled…)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runner an impatient athlete anticipated the gunshot that would set him free. (2)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Floating rising the balloons permeate the sky.(2)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balloons flying racing competing go up in the sky.(3)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Lethargic yet determined I climbed the everlasting staircase.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Shivering in the cold sighing and seeing his breath holding his beloved’s favorite flower the man full of regret looked down at the flowers. (5)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Thursday, March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Explain why the following brushstrokes are meaningful: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People rushing, cars moving, water pouring, the lonely woman watched the world go by, wondering if her existence changed anything.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Waiting for his long lost love, John sat on the bench where they first met.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stairs, old and creepy, dared me to walk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staircase, whimsical yet elegant, twisted down the marble walls and ended with such poise.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March 6</a:t>
            </a:r>
            <a:r>
              <a:rPr lang="en-US" baseline="30000" dirty="0" smtClean="0"/>
              <a:t>th</a:t>
            </a:r>
            <a:r>
              <a:rPr lang="en-US" dirty="0" smtClean="0"/>
              <a:t> (Pre-AP)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your tragic flaw? Write about a time where your tragic flaw led to your downfall. Write at least ½ of a page.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30852</TotalTime>
  <Words>404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Warm-Ups, NW3, Week 9</vt:lpstr>
      <vt:lpstr>Monday, March 2nd (Pre-AP Only; 7th period didn’t have a Warm-Up)</vt:lpstr>
      <vt:lpstr>Tuesday, March 3rd </vt:lpstr>
      <vt:lpstr>Wednesday, March 4th </vt:lpstr>
      <vt:lpstr>Thursday, March 5th </vt:lpstr>
      <vt:lpstr>Friday, March 6th (Pre-AP)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Crystal Orozco</cp:lastModifiedBy>
  <cp:revision>1852</cp:revision>
  <dcterms:created xsi:type="dcterms:W3CDTF">2015-01-06T15:09:21Z</dcterms:created>
  <dcterms:modified xsi:type="dcterms:W3CDTF">2015-03-06T15:15:28Z</dcterms:modified>
</cp:coreProperties>
</file>