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63" r:id="rId4"/>
    <p:sldId id="265" r:id="rId5"/>
    <p:sldId id="266" r:id="rId6"/>
    <p:sldId id="264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B0B0F-0654-421B-AD1B-8D46BF4D3DA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944C-0148-46D9-BE7F-FE7C7476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116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CD990-0532-4F68-9AF0-1A214DEE08F0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NW3, Week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Focus on Brushstrokes (Adjectives Out of Order)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229600" cy="1143000"/>
          </a:xfrm>
        </p:spPr>
        <p:txBody>
          <a:bodyPr/>
          <a:lstStyle/>
          <a:p>
            <a:r>
              <a:rPr lang="en-US" dirty="0" smtClean="0"/>
              <a:t>Monday, February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1905000"/>
            <a:ext cx="8686800" cy="601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dirty="0" smtClean="0"/>
              <a:t>No School (President’s Day) </a:t>
            </a:r>
          </a:p>
          <a:p>
            <a:pPr marL="514350" indent="-514350">
              <a:buFont typeface="Wingdings 2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Tuesday, February 17</a:t>
            </a:r>
            <a:r>
              <a:rPr lang="en-US" baseline="30000" dirty="0" smtClean="0"/>
              <a:t>th</a:t>
            </a:r>
            <a:r>
              <a:rPr lang="en-US" dirty="0" smtClean="0"/>
              <a:t> (Pre-AP) 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838200"/>
            <a:ext cx="9144000" cy="6019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dirty="0" smtClean="0"/>
              <a:t>Add commas to the sentences below (Write the whole sentence).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Identify the brushstroke.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400" dirty="0" smtClean="0"/>
              <a:t>Lights dimming moon rising the stillness of the night crept up on the houses. (2 commas; 1 brushstroke)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400" dirty="0" smtClean="0"/>
              <a:t>The bird nonchalant and free defiantly made fun of the trapped cat. (2 commas; 1 brushstroke)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400" dirty="0" smtClean="0"/>
              <a:t>The sun light of our life still shined bright from light years away. (2 commas ; 1 brushstroke)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400" dirty="0" smtClean="0"/>
              <a:t>Walking leaping rolling the astronaut a skilled professional has created the illusion that he is walking atop the beautiful round globe in which we live. (6 commas; 2 separate brushstrokes)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400" dirty="0" smtClean="0"/>
              <a:t>Shadows casting the lonely moon was looking for its lost lover the sun. (2 commas; 2 brushstrokes)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400" dirty="0" smtClean="0"/>
              <a:t>The moist chocolate cake glorious and belligerent looked me in the eye and chuckled for it knew I could not eat it due to my no chocolate diet. (3 commas; 1 brushstroke)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400" dirty="0" smtClean="0"/>
              <a:t>As the sun died earth swallowing it the moon slowly rising took over the sky. (4 commas; 2 brushstrokes)</a:t>
            </a:r>
          </a:p>
          <a:p>
            <a:pPr marL="457200" indent="-457200">
              <a:buNone/>
            </a:pP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Tuesday, February 17 (Standard English)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Add commas to the sentences below (Write the whole sentence).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Identify the brushstroke.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800" dirty="0" smtClean="0"/>
              <a:t>Lights dimming moon rising the stillness of the night crept up on the houses. (2 commas; 1 brushstroke)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800" dirty="0" smtClean="0"/>
              <a:t>The bird nonchalant and free defiantly made fun of the trapped cat. (2 commas; 1 brushstroke)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800" dirty="0" smtClean="0"/>
              <a:t>The sun light of our life still shined bright from light years away. (2 commas ; 1 brushstroke)</a:t>
            </a:r>
          </a:p>
          <a:p>
            <a:pPr marL="457200" indent="-457200">
              <a:buFont typeface="Wingdings 2"/>
              <a:buAutoNum type="arabicPeriod"/>
            </a:pPr>
            <a:r>
              <a:rPr lang="en-US" sz="2800" dirty="0" smtClean="0"/>
              <a:t>Walking leaping rolling the astronaut a skilled professional has created the illusion that he is walking atop the beautiful round globe in which we live. (6 commas; 2 separate brushstrokes)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Wednesday, February 18 (Standard English Only; 7</a:t>
            </a:r>
            <a:r>
              <a:rPr lang="en-US" baseline="30000" dirty="0" smtClean="0"/>
              <a:t>th</a:t>
            </a:r>
            <a:r>
              <a:rPr lang="en-US" dirty="0" smtClean="0"/>
              <a:t> period)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 smtClean="0"/>
              <a:t>Shadows casting the lonely moon was looking for its lost lover the sun. (2 commas; 2 brushstrokes)</a:t>
            </a:r>
          </a:p>
          <a:p>
            <a:pPr marL="457200" indent="-457200">
              <a:buFont typeface="Wingdings 2"/>
              <a:buAutoNum type="arabicPeriod" startAt="5"/>
            </a:pPr>
            <a:r>
              <a:rPr lang="en-US" sz="2800" dirty="0" smtClean="0"/>
              <a:t>The moist chocolate cake glorious and belligerent looked me in the eye and chuckled for it knew I could not eat it due to my no-chocolate diet. (3 commas; 1 brushstroke)</a:t>
            </a:r>
          </a:p>
          <a:p>
            <a:pPr marL="457200" indent="-457200">
              <a:buFont typeface="Wingdings 2"/>
              <a:buAutoNum type="arabicPeriod" startAt="5"/>
            </a:pPr>
            <a:r>
              <a:rPr lang="en-US" sz="2800" dirty="0" smtClean="0"/>
              <a:t>As the sun died earth swallowing it the moon slowly rising took over the sky. (4 commas; 2 brushstrokes)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Wednesday, February 18</a:t>
            </a:r>
            <a:r>
              <a:rPr lang="en-US" baseline="30000" dirty="0" smtClean="0"/>
              <a:t>th</a:t>
            </a:r>
            <a:r>
              <a:rPr lang="en-US" dirty="0" smtClean="0"/>
              <a:t> (Pre-AP)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2362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Write a simple sentence about the image to the right.</a:t>
            </a:r>
          </a:p>
          <a:p>
            <a:endParaRPr lang="en-US" dirty="0" smtClean="0"/>
          </a:p>
          <a:p>
            <a:r>
              <a:rPr lang="en-US" dirty="0" smtClean="0"/>
              <a:t>Add whichever Brushstroke (1-4) you would like. Identify it at the end of your sentence. Be prepared to explain why you used it.  </a:t>
            </a:r>
          </a:p>
          <a:p>
            <a:endParaRPr lang="en-US" dirty="0" smtClean="0"/>
          </a:p>
          <a:p>
            <a:r>
              <a:rPr lang="en-US" dirty="0" smtClean="0"/>
              <a:t>Make sure to punctuate. 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  <p:pic>
        <p:nvPicPr>
          <p:cNvPr id="4" name="Picture 3" descr="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395984"/>
            <a:ext cx="5486400" cy="5462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February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lil turt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38600" y="1752600"/>
            <a:ext cx="4038600" cy="537339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2590800" cy="54102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simple sentence about the image to the right.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whichever Brushstroke (1-4) you would like. Identify it at the end of your sentence. Be prepared to explain why you used it.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sure to punctuate.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143000"/>
          </a:xfrm>
        </p:spPr>
        <p:txBody>
          <a:bodyPr/>
          <a:lstStyle/>
          <a:p>
            <a:r>
              <a:rPr lang="en-US" dirty="0" smtClean="0"/>
              <a:t>Friday, </a:t>
            </a:r>
            <a:r>
              <a:rPr lang="en-US" dirty="0" smtClean="0"/>
              <a:t>February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286000"/>
            <a:ext cx="1981200" cy="54102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simple sentence about the image to the right.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whichever Brushstroke (1-4) you would like. Identify it at the end of your sentence. Be prepared to explain why you used it.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sure to punctuate.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Content Placeholder 6" descr="dos-palmas-cenote-mexico_75437_990x7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35268" y="1679940"/>
            <a:ext cx="6908732" cy="517806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17993</TotalTime>
  <Words>587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Warm-Ups, NW3, Week 6</vt:lpstr>
      <vt:lpstr>Monday, February 16th </vt:lpstr>
      <vt:lpstr>Tuesday, February 17th (Pre-AP)  </vt:lpstr>
      <vt:lpstr>Tuesday, February 17 (Standard English) </vt:lpstr>
      <vt:lpstr>Wednesday, February 18 (Standard English Only; 7th period)</vt:lpstr>
      <vt:lpstr>Wednesday, February 18th (Pre-AP) </vt:lpstr>
      <vt:lpstr>Thursday, February 19th </vt:lpstr>
      <vt:lpstr>Friday, February 20th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944</cp:revision>
  <dcterms:created xsi:type="dcterms:W3CDTF">2015-01-06T15:09:21Z</dcterms:created>
  <dcterms:modified xsi:type="dcterms:W3CDTF">2015-02-20T15:41:30Z</dcterms:modified>
</cp:coreProperties>
</file>