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0B0F-0654-421B-AD1B-8D46BF4D3DA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944C-0148-46D9-BE7F-FE7C7476EE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116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FACD990-0532-4F68-9AF0-1A214DEE08F0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A845E2-DF06-42DD-8C29-EECD0697DB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Warm-Ups, NW3, Week </a:t>
            </a:r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mtClean="0"/>
              <a:t>Monday, March </a:t>
            </a:r>
            <a:r>
              <a:rPr lang="en-US" smtClean="0"/>
              <a:t>16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905000"/>
            <a:ext cx="2514600" cy="6019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 2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8991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Welcome back from Spring Break! </a:t>
            </a:r>
          </a:p>
          <a:p>
            <a:endParaRPr lang="en-US" dirty="0" smtClean="0"/>
          </a:p>
          <a:p>
            <a:r>
              <a:rPr lang="en-US" dirty="0" smtClean="0"/>
              <a:t>List at least FIVE things you think STAAR English I EOC will test on EDITING.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r>
              <a:rPr lang="en-US" dirty="0" smtClean="0"/>
              <a:t>List at least FIVE things you think STAAR English I EOC will test on </a:t>
            </a:r>
            <a:r>
              <a:rPr lang="en-US" dirty="0" smtClean="0"/>
              <a:t>REVISING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Goals for this blackout period: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Tuesday, March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three comma splices like the one below.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 was the new girl in school, it felt like one of those usual first days like in movies when everyone just stares.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are ERRORS. Please don’t write like this. It’s just for </a:t>
            </a:r>
            <a:r>
              <a:rPr lang="en-US" smtClean="0"/>
              <a:t>the warm-up. 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32290</TotalTime>
  <Words>118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Warm-Ups, NW3, Week 10</vt:lpstr>
      <vt:lpstr>Monday, March 16</vt:lpstr>
      <vt:lpstr>Tuesday, March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Crystal Orozco</dc:creator>
  <cp:lastModifiedBy>EPISD</cp:lastModifiedBy>
  <cp:revision>1976</cp:revision>
  <dcterms:created xsi:type="dcterms:W3CDTF">2015-01-06T15:09:21Z</dcterms:created>
  <dcterms:modified xsi:type="dcterms:W3CDTF">2015-03-17T14:38:49Z</dcterms:modified>
</cp:coreProperties>
</file>