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62" r:id="rId5"/>
    <p:sldId id="261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0392D5-07AF-4888-82D4-4EB6526CB4A6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Warm-Ups, </a:t>
            </a:r>
            <a:r>
              <a:rPr lang="en-US" dirty="0" err="1" smtClean="0"/>
              <a:t>WriteSource</a:t>
            </a:r>
            <a:r>
              <a:rPr lang="en-US" dirty="0" smtClean="0"/>
              <a:t> Daily Grammar Workouts, Set 1: Focus on Punctuation (p. 6-7)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2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NW2, Week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50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Monday, October 20th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Comma (unnecessary), Spelling, Comma (other)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9 feet tall and </a:t>
            </a:r>
            <a:r>
              <a:rPr lang="en-US" dirty="0" err="1" smtClean="0"/>
              <a:t>waying</a:t>
            </a:r>
            <a:r>
              <a:rPr lang="en-US" dirty="0" smtClean="0"/>
              <a:t> in at 1,700 pounds the Alaskan brown bear is the largest carnivore, that lives on land.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7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Tuesday, October 21</a:t>
            </a:r>
            <a:r>
              <a:rPr lang="en-US" baseline="30000" dirty="0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Comma (Nonrestrictive Phrase/Clause), Subject-Verb Agreement, Comma (Other)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brown recluse spider which is a poisonous spider found in the United States have fangs six eyes and a violin-shaped mark on its back. (5)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4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Wednesday, October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Semicolon, Comma (other), Spelling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Pet iguanas like to sit in high places however it is still a </a:t>
            </a:r>
            <a:r>
              <a:rPr lang="en-US" dirty="0" err="1" smtClean="0"/>
              <a:t>suprise</a:t>
            </a:r>
            <a:r>
              <a:rPr lang="en-US" dirty="0" smtClean="0"/>
              <a:t> when one jumps onto your head.  (3)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64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Thursday, October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Run-On Sentence, Using the Right Word, Spelling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Allowing species to become extinct is a big risk its </a:t>
            </a:r>
            <a:r>
              <a:rPr lang="en-US" dirty="0" err="1" smtClean="0"/>
              <a:t>imposible</a:t>
            </a:r>
            <a:r>
              <a:rPr lang="en-US" dirty="0" smtClean="0"/>
              <a:t> for us to know which missing species will upset the whole balance of the earth. </a:t>
            </a:r>
            <a:r>
              <a:rPr lang="en-US" dirty="0" smtClean="0"/>
              <a:t>(3)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86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Friday, October 24</a:t>
            </a:r>
            <a:r>
              <a:rPr lang="en-US" baseline="30000" dirty="0" smtClean="0"/>
              <a:t>th</a:t>
            </a:r>
            <a:r>
              <a:rPr lang="en-US" dirty="0" smtClean="0"/>
              <a:t>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Italics (Underlining), Comma (Nonrestrictive phrase/clause), Using the Right Word, Spelling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Taenaris</a:t>
            </a:r>
            <a:r>
              <a:rPr lang="en-US" dirty="0" smtClean="0"/>
              <a:t> </a:t>
            </a:r>
            <a:r>
              <a:rPr lang="en-US" dirty="0" err="1" smtClean="0"/>
              <a:t>macrops</a:t>
            </a:r>
            <a:r>
              <a:rPr lang="en-US" dirty="0" smtClean="0"/>
              <a:t> butterfly which feeds on ripe bananas has eyespots on it’s wings that flash like the eyes of a </a:t>
            </a:r>
            <a:r>
              <a:rPr lang="en-US" dirty="0" err="1" smtClean="0"/>
              <a:t>predater</a:t>
            </a:r>
            <a:r>
              <a:rPr lang="en-US" dirty="0" smtClean="0"/>
              <a:t>.  (4)</a:t>
            </a:r>
          </a:p>
        </p:txBody>
      </p:sp>
    </p:spTree>
    <p:extLst>
      <p:ext uri="{BB962C8B-B14F-4D97-AF65-F5344CB8AC3E}">
        <p14:creationId xmlns:p14="http://schemas.microsoft.com/office/powerpoint/2010/main" xmlns="" val="17556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Friday, October 24</a:t>
            </a:r>
            <a:r>
              <a:rPr lang="en-US" baseline="30000" dirty="0" smtClean="0"/>
              <a:t>th</a:t>
            </a:r>
            <a:r>
              <a:rPr lang="en-US" dirty="0" smtClean="0"/>
              <a:t>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Sentence combining: </a:t>
            </a:r>
            <a:r>
              <a:rPr lang="en-US" dirty="0" smtClean="0"/>
              <a:t>Combine the following two sentences using a relative pronoun (who/which/whose/that).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Green iguanas are native to Mexico and South America, but they are kept as pets throughout the world. Green iguanas are also called common iguanas. </a:t>
            </a:r>
          </a:p>
        </p:txBody>
      </p:sp>
    </p:spTree>
    <p:extLst>
      <p:ext uri="{BB962C8B-B14F-4D97-AF65-F5344CB8AC3E}">
        <p14:creationId xmlns:p14="http://schemas.microsoft.com/office/powerpoint/2010/main" xmlns="" val="1342548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4871</TotalTime>
  <Words>390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Warm-Ups, WriteSource Daily Grammar Workouts, Set 1: Focus on Punctuation (p. 6-7)</vt:lpstr>
      <vt:lpstr>Warm-Ups, NW2, Week 1 </vt:lpstr>
      <vt:lpstr>Warm-Up, Monday, October 20th</vt:lpstr>
      <vt:lpstr>Warm-Up, Tuesday, October 21st</vt:lpstr>
      <vt:lpstr>Warm-Up, Wednesday, October 22nd </vt:lpstr>
      <vt:lpstr>Warm-Up, Thursday, October 23rd </vt:lpstr>
      <vt:lpstr>Warm-Up, Friday, October 24th (Part 1)</vt:lpstr>
      <vt:lpstr>Warm-Up, Friday, October 24th (Part 2)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Warm-Ups, WriteSource Daily Grammar Workouts, Set 1: Focus on Punctuation (p. 6-7)</dc:title>
  <dc:creator>Crystal</dc:creator>
  <cp:lastModifiedBy>EPISD</cp:lastModifiedBy>
  <cp:revision>156</cp:revision>
  <dcterms:created xsi:type="dcterms:W3CDTF">2014-10-20T03:28:19Z</dcterms:created>
  <dcterms:modified xsi:type="dcterms:W3CDTF">2014-10-23T23:43:47Z</dcterms:modified>
</cp:coreProperties>
</file>