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62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0392D5-07AF-4888-82D4-4EB6526CB4A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Warm-Ups, </a:t>
            </a:r>
            <a:r>
              <a:rPr lang="en-US" dirty="0" err="1" smtClean="0"/>
              <a:t>WriteSource</a:t>
            </a:r>
            <a:r>
              <a:rPr lang="en-US" dirty="0" smtClean="0"/>
              <a:t> Daily Grammar Workouts, Set 4: Focus Capitalization and Sentence Fragments (p. 18)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02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NW2, Week 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50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Monday, November 3rd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Capitalization, Sentence Fragment, Hyphen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About 500 or so less than healthy hedgehogs are brought to </a:t>
            </a:r>
            <a:r>
              <a:rPr lang="en-US" dirty="0" err="1" smtClean="0"/>
              <a:t>lincolnshire’s</a:t>
            </a:r>
            <a:r>
              <a:rPr lang="en-US" dirty="0" smtClean="0"/>
              <a:t> hedgehog hospital each year. Where 70 percent are helped and returned to the wild. (7)</a:t>
            </a:r>
          </a:p>
        </p:txBody>
      </p:sp>
    </p:spTree>
    <p:extLst>
      <p:ext uri="{BB962C8B-B14F-4D97-AF65-F5344CB8AC3E}">
        <p14:creationId xmlns="" xmlns:p14="http://schemas.microsoft.com/office/powerpoint/2010/main" val="4015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Tuesday, November 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Capitalization, Sentence Fragment, Comma (Appositive), Spelling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five books of the </a:t>
            </a:r>
            <a:r>
              <a:rPr lang="en-US" dirty="0" err="1" smtClean="0"/>
              <a:t>hebrew</a:t>
            </a:r>
            <a:r>
              <a:rPr lang="en-US" dirty="0" smtClean="0"/>
              <a:t> bible the torah. </a:t>
            </a:r>
            <a:r>
              <a:rPr lang="en-US" dirty="0" err="1" smtClean="0"/>
              <a:t>Contane</a:t>
            </a:r>
            <a:r>
              <a:rPr lang="en-US" dirty="0" smtClean="0"/>
              <a:t> the laws of </a:t>
            </a:r>
            <a:r>
              <a:rPr lang="en-US" dirty="0" err="1" smtClean="0"/>
              <a:t>judaism</a:t>
            </a:r>
            <a:r>
              <a:rPr lang="en-US" dirty="0" smtClean="0"/>
              <a:t> and the early history of the </a:t>
            </a:r>
            <a:r>
              <a:rPr lang="en-US" dirty="0" err="1" smtClean="0"/>
              <a:t>jewish</a:t>
            </a:r>
            <a:r>
              <a:rPr lang="en-US" dirty="0" smtClean="0"/>
              <a:t> people. (9)</a:t>
            </a:r>
          </a:p>
        </p:txBody>
      </p:sp>
    </p:spTree>
    <p:extLst>
      <p:ext uri="{BB962C8B-B14F-4D97-AF65-F5344CB8AC3E}">
        <p14:creationId xmlns="" xmlns:p14="http://schemas.microsoft.com/office/powerpoint/2010/main" val="386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Wednesday, November 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Capitalization, Sentence Fragment, Spelling, Punctuation, Comma (To Separate Adjectives)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In his book “things fall apart.” Chinua </a:t>
            </a:r>
            <a:r>
              <a:rPr lang="en-US" dirty="0" err="1" smtClean="0"/>
              <a:t>achebe</a:t>
            </a:r>
            <a:r>
              <a:rPr lang="en-US" dirty="0" smtClean="0"/>
              <a:t> relates the story of a beautiful fascinating </a:t>
            </a:r>
            <a:r>
              <a:rPr lang="en-US" dirty="0" err="1" smtClean="0"/>
              <a:t>african</a:t>
            </a:r>
            <a:r>
              <a:rPr lang="en-US" dirty="0" smtClean="0"/>
              <a:t> culture that has all but </a:t>
            </a:r>
            <a:r>
              <a:rPr lang="en-US" dirty="0" err="1" smtClean="0"/>
              <a:t>dissappeared</a:t>
            </a:r>
            <a:r>
              <a:rPr lang="en-US" dirty="0" smtClean="0"/>
              <a:t>. (10)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564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Thursday, November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Capitalization, Sentence Fragment, Quotation Marks, Comma (Unnecessary)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From about 620 to 560 B.C.E., an ancient </a:t>
            </a:r>
            <a:r>
              <a:rPr lang="en-US" dirty="0" err="1" smtClean="0"/>
              <a:t>greek</a:t>
            </a:r>
            <a:r>
              <a:rPr lang="en-US" dirty="0" smtClean="0"/>
              <a:t> named </a:t>
            </a:r>
            <a:r>
              <a:rPr lang="en-US" dirty="0" err="1" smtClean="0"/>
              <a:t>aesop</a:t>
            </a:r>
            <a:r>
              <a:rPr lang="en-US" dirty="0" smtClean="0"/>
              <a:t> wrote stories that are fun to read. And contain advice like, “do not trust flatterers” and “Better beans and bacon in peace than cakes and ale in </a:t>
            </a:r>
            <a:r>
              <a:rPr lang="en-US" dirty="0" smtClean="0"/>
              <a:t>fear”. </a:t>
            </a:r>
            <a:r>
              <a:rPr lang="en-US" dirty="0" smtClean="0"/>
              <a:t>(7)</a:t>
            </a:r>
          </a:p>
        </p:txBody>
      </p:sp>
    </p:spTree>
    <p:extLst>
      <p:ext uri="{BB962C8B-B14F-4D97-AF65-F5344CB8AC3E}">
        <p14:creationId xmlns="" xmlns:p14="http://schemas.microsoft.com/office/powerpoint/2010/main" val="3586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Friday, November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Comma (Non-restrictive phrase/clause), capitalization, sentence fragment, comma (other)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sun was just slipping below the horizon when aunt </a:t>
            </a:r>
            <a:r>
              <a:rPr lang="en-US" dirty="0" err="1" smtClean="0"/>
              <a:t>Nakki</a:t>
            </a:r>
            <a:r>
              <a:rPr lang="en-US" dirty="0" smtClean="0"/>
              <a:t> who had ridden her camel from the sultry areas to the south. Arrived at our camp near </a:t>
            </a:r>
            <a:r>
              <a:rPr lang="en-US" dirty="0" err="1" smtClean="0"/>
              <a:t>Siwa</a:t>
            </a:r>
            <a:r>
              <a:rPr lang="en-US" dirty="0" smtClean="0"/>
              <a:t> </a:t>
            </a:r>
            <a:r>
              <a:rPr lang="en-US" dirty="0" err="1" smtClean="0"/>
              <a:t>egypt</a:t>
            </a:r>
            <a:r>
              <a:rPr lang="en-US" dirty="0" smtClean="0"/>
              <a:t>. </a:t>
            </a:r>
            <a:r>
              <a:rPr lang="en-US" smtClean="0"/>
              <a:t>(7)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55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8241</TotalTime>
  <Words>374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Warm-Ups, WriteSource Daily Grammar Workouts, Set 4: Focus Capitalization and Sentence Fragments (p. 18)</vt:lpstr>
      <vt:lpstr>Warm-Ups, NW2, Week 3 </vt:lpstr>
      <vt:lpstr>Warm-Up, Monday, November 3rd</vt:lpstr>
      <vt:lpstr>Warm-Up, Tuesday, November 4th</vt:lpstr>
      <vt:lpstr>Warm-Up, Wednesday, November 5th</vt:lpstr>
      <vt:lpstr>Warm-Up, Thursday, November 6th </vt:lpstr>
      <vt:lpstr>Warm-Up, Friday, November 7th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Warm-Ups, WriteSource Daily Grammar Workouts, Set 1: Focus on Punctuation (p. 6-7)</dc:title>
  <dc:creator>Crystal</dc:creator>
  <cp:lastModifiedBy>EPISD</cp:lastModifiedBy>
  <cp:revision>175</cp:revision>
  <dcterms:created xsi:type="dcterms:W3CDTF">2014-10-20T03:28:19Z</dcterms:created>
  <dcterms:modified xsi:type="dcterms:W3CDTF">2014-11-07T23:38:00Z</dcterms:modified>
</cp:coreProperties>
</file>