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FACD990-0532-4F68-9AF0-1A214DEE08F0}" type="datetimeFigureOut">
              <a:rPr lang="en-US" smtClean="0"/>
              <a:pPr/>
              <a:t>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3A845E2-DF06-42DD-8C29-EECD0697DB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ACD990-0532-4F68-9AF0-1A214DEE08F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ACD990-0532-4F68-9AF0-1A214DEE08F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ACD990-0532-4F68-9AF0-1A214DEE08F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ACD990-0532-4F68-9AF0-1A214DEE08F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45E2-DF06-42DD-8C29-EECD0697DB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ACD990-0532-4F68-9AF0-1A214DEE08F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ACD990-0532-4F68-9AF0-1A214DEE08F0}" type="datetimeFigureOut">
              <a:rPr lang="en-US" smtClean="0"/>
              <a:pPr/>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ACD990-0532-4F68-9AF0-1A214DEE08F0}" type="datetimeFigureOut">
              <a:rPr lang="en-US" smtClean="0"/>
              <a:pPr/>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CD990-0532-4F68-9AF0-1A214DEE08F0}" type="datetimeFigureOut">
              <a:rPr lang="en-US" smtClean="0"/>
              <a:pPr/>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ACD990-0532-4F68-9AF0-1A214DEE08F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845E2-DF06-42DD-8C29-EECD0697DB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ACD990-0532-4F68-9AF0-1A214DEE08F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3A845E2-DF06-42DD-8C29-EECD0697DB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ACD990-0532-4F68-9AF0-1A214DEE08F0}" type="datetimeFigureOut">
              <a:rPr lang="en-US" smtClean="0"/>
              <a:pPr/>
              <a:t>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A845E2-DF06-42DD-8C29-EECD0697DB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Warm-Ups, NW3, Week 1</a:t>
            </a:r>
            <a:endParaRPr lang="en-US" dirty="0"/>
          </a:p>
        </p:txBody>
      </p:sp>
      <p:sp>
        <p:nvSpPr>
          <p:cNvPr id="3" name="Subtitle 2"/>
          <p:cNvSpPr>
            <a:spLocks noGrp="1"/>
          </p:cNvSpPr>
          <p:nvPr>
            <p:ph type="subTitle" idx="1"/>
          </p:nvPr>
        </p:nvSpPr>
        <p:spPr/>
        <p:txBody>
          <a:bodyPr/>
          <a:lstStyle/>
          <a:p>
            <a:r>
              <a:rPr lang="en-US" dirty="0" smtClean="0"/>
              <a:t>Focus on Rambling and Run-On Sentences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January 6</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Copy the sentence ONCE. Double </a:t>
            </a:r>
            <a:r>
              <a:rPr lang="en-US" dirty="0" smtClean="0"/>
              <a:t>sp  ace </a:t>
            </a:r>
            <a:r>
              <a:rPr lang="en-US" dirty="0" smtClean="0"/>
              <a:t>the sentence. Use editor’s marks to correct the sentence. </a:t>
            </a:r>
          </a:p>
          <a:p>
            <a:endParaRPr lang="en-US" b="1" dirty="0" smtClean="0"/>
          </a:p>
          <a:p>
            <a:r>
              <a:rPr lang="en-US" b="1" dirty="0" smtClean="0"/>
              <a:t>Run-On Sentence, Capitalization, Spelling</a:t>
            </a:r>
          </a:p>
          <a:p>
            <a:pPr lvl="1">
              <a:lnSpc>
                <a:spcPct val="200000"/>
              </a:lnSpc>
              <a:buNone/>
            </a:pPr>
            <a:r>
              <a:rPr lang="en-US" sz="2800" dirty="0" smtClean="0"/>
              <a:t>The </a:t>
            </a:r>
            <a:r>
              <a:rPr lang="en-US" sz="2800" dirty="0" err="1" smtClean="0"/>
              <a:t>piaroa</a:t>
            </a:r>
            <a:r>
              <a:rPr lang="en-US" sz="2800" dirty="0" smtClean="0"/>
              <a:t> tribe in </a:t>
            </a:r>
            <a:r>
              <a:rPr lang="en-US" sz="2800" dirty="0" err="1" smtClean="0"/>
              <a:t>venezuela</a:t>
            </a:r>
            <a:r>
              <a:rPr lang="en-US" sz="2800" dirty="0" smtClean="0"/>
              <a:t> has an interesting custom on special </a:t>
            </a:r>
            <a:r>
              <a:rPr lang="en-US" sz="2800" dirty="0" err="1" smtClean="0"/>
              <a:t>occassions</a:t>
            </a:r>
            <a:r>
              <a:rPr lang="en-US" sz="2800" dirty="0" smtClean="0"/>
              <a:t>, they roast spiders the size of dinner plates.</a:t>
            </a:r>
          </a:p>
          <a:p>
            <a:pPr>
              <a:lnSpc>
                <a:spcPct val="200000"/>
              </a:lnSpc>
              <a:buNone/>
            </a:pPr>
            <a:endParaRPr lang="en-US" sz="3000"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January 7th</a:t>
            </a:r>
            <a:endParaRPr lang="en-US" dirty="0"/>
          </a:p>
        </p:txBody>
      </p:sp>
      <p:sp>
        <p:nvSpPr>
          <p:cNvPr id="3" name="Content Placeholder 2"/>
          <p:cNvSpPr>
            <a:spLocks noGrp="1"/>
          </p:cNvSpPr>
          <p:nvPr>
            <p:ph idx="1"/>
          </p:nvPr>
        </p:nvSpPr>
        <p:spPr>
          <a:xfrm>
            <a:off x="457200" y="1935480"/>
            <a:ext cx="8229600" cy="4541520"/>
          </a:xfrm>
        </p:spPr>
        <p:txBody>
          <a:bodyPr>
            <a:normAutofit fontScale="92500" lnSpcReduction="20000"/>
          </a:bodyPr>
          <a:lstStyle/>
          <a:p>
            <a:r>
              <a:rPr lang="en-US" dirty="0" smtClean="0"/>
              <a:t>Copy the sentence ONCE. Double space the sentence. Use editor’s marks to correct the sentence. </a:t>
            </a:r>
          </a:p>
          <a:p>
            <a:pPr>
              <a:buNone/>
            </a:pPr>
            <a:endParaRPr lang="en-US" b="1" dirty="0" smtClean="0"/>
          </a:p>
          <a:p>
            <a:r>
              <a:rPr lang="en-US" b="1" dirty="0" smtClean="0"/>
              <a:t>Rambling Sentence, Capitalization, Abbreviation, Comma (Other)</a:t>
            </a:r>
          </a:p>
          <a:p>
            <a:pPr>
              <a:lnSpc>
                <a:spcPct val="200000"/>
              </a:lnSpc>
              <a:buNone/>
            </a:pPr>
            <a:r>
              <a:rPr lang="en-US" dirty="0" smtClean="0"/>
              <a:t>John Muir decided to become a naturalist at the age of 30 and he hiked from the </a:t>
            </a:r>
            <a:r>
              <a:rPr lang="en-US" dirty="0" err="1" smtClean="0"/>
              <a:t>midwest</a:t>
            </a:r>
            <a:r>
              <a:rPr lang="en-US" dirty="0" smtClean="0"/>
              <a:t> to the gulf of </a:t>
            </a:r>
            <a:r>
              <a:rPr lang="en-US" dirty="0" err="1" smtClean="0"/>
              <a:t>mexico</a:t>
            </a:r>
            <a:r>
              <a:rPr lang="en-US" dirty="0" smtClean="0"/>
              <a:t> to acquaint himself with the land and his writings inspired the development of national parks in the U.S.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January 8th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Copy the sentence ONCE. Double space the sentence. Use editor’s marks to correct the sentence. </a:t>
            </a:r>
          </a:p>
          <a:p>
            <a:pPr>
              <a:buNone/>
            </a:pPr>
            <a:endParaRPr lang="en-US" b="1" dirty="0" smtClean="0"/>
          </a:p>
          <a:p>
            <a:r>
              <a:rPr lang="en-US" b="1" dirty="0" smtClean="0"/>
              <a:t>Rambling Sentence, Comma (Nonrestrictive Phrase or Clause), Capitalization</a:t>
            </a:r>
          </a:p>
          <a:p>
            <a:pPr>
              <a:lnSpc>
                <a:spcPct val="200000"/>
              </a:lnSpc>
              <a:buNone/>
            </a:pPr>
            <a:r>
              <a:rPr lang="en-US" dirty="0" smtClean="0"/>
              <a:t>In 1875, Matthew Webb of great </a:t>
            </a:r>
            <a:r>
              <a:rPr lang="en-US" dirty="0" err="1" smtClean="0"/>
              <a:t>britain</a:t>
            </a:r>
            <a:r>
              <a:rPr lang="en-US" dirty="0" smtClean="0"/>
              <a:t> became the first person to swim across the </a:t>
            </a:r>
            <a:r>
              <a:rPr lang="en-US" dirty="0" err="1" smtClean="0"/>
              <a:t>english</a:t>
            </a:r>
            <a:r>
              <a:rPr lang="en-US" dirty="0" smtClean="0"/>
              <a:t> channel which lies between </a:t>
            </a:r>
            <a:r>
              <a:rPr lang="en-US" dirty="0" err="1" smtClean="0"/>
              <a:t>england</a:t>
            </a:r>
            <a:r>
              <a:rPr lang="en-US" dirty="0" smtClean="0"/>
              <a:t> and </a:t>
            </a:r>
            <a:r>
              <a:rPr lang="en-US" dirty="0" err="1" smtClean="0"/>
              <a:t>france</a:t>
            </a:r>
            <a:r>
              <a:rPr lang="en-US" dirty="0" smtClean="0"/>
              <a:t> and he arrived in </a:t>
            </a:r>
            <a:r>
              <a:rPr lang="en-US" dirty="0" err="1" smtClean="0"/>
              <a:t>france</a:t>
            </a:r>
            <a:r>
              <a:rPr lang="en-US" dirty="0" smtClean="0"/>
              <a:t> 21 hours and 45 minutes after he left </a:t>
            </a:r>
            <a:r>
              <a:rPr lang="en-US" dirty="0" err="1" smtClean="0"/>
              <a:t>england</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Fri  day</a:t>
            </a:r>
            <a:r>
              <a:rPr lang="en-US" dirty="0" smtClean="0"/>
              <a:t>, January 9</a:t>
            </a:r>
            <a:r>
              <a:rPr lang="en-US" baseline="30000" dirty="0" smtClean="0"/>
              <a:t>th</a:t>
            </a:r>
            <a:r>
              <a:rPr lang="en-US" dirty="0" smtClean="0"/>
              <a:t> (Part I)</a:t>
            </a:r>
            <a:endParaRPr lang="en-US" dirty="0"/>
          </a:p>
        </p:txBody>
      </p:sp>
      <p:sp>
        <p:nvSpPr>
          <p:cNvPr id="3" name="Content Placeholder 2"/>
          <p:cNvSpPr>
            <a:spLocks noGrp="1"/>
          </p:cNvSpPr>
          <p:nvPr>
            <p:ph idx="1"/>
          </p:nvPr>
        </p:nvSpPr>
        <p:spPr>
          <a:xfrm>
            <a:off x="533400" y="1524000"/>
            <a:ext cx="8305800" cy="5181600"/>
          </a:xfrm>
        </p:spPr>
        <p:txBody>
          <a:bodyPr>
            <a:normAutofit lnSpcReduction="10000"/>
          </a:bodyPr>
          <a:lstStyle/>
          <a:p>
            <a:r>
              <a:rPr lang="en-US" sz="2000" b="1" dirty="0" smtClean="0"/>
              <a:t>Run-On </a:t>
            </a:r>
            <a:r>
              <a:rPr lang="en-US" sz="2000" b="1" dirty="0" smtClean="0"/>
              <a:t>Sentence, Comma (Appositive), Abbreviation, Comma (Other)</a:t>
            </a:r>
          </a:p>
          <a:p>
            <a:pPr>
              <a:lnSpc>
                <a:spcPct val="200000"/>
              </a:lnSpc>
              <a:buNone/>
            </a:pPr>
            <a:r>
              <a:rPr lang="en-US" sz="2000" dirty="0" smtClean="0"/>
              <a:t>The speed of sound Mach 1 can be reached at sea level at around 742 mp hour at 36,000 feet the speed of sound becomes 661 mp hour. </a:t>
            </a:r>
            <a:endParaRPr lang="en-US" sz="2000" dirty="0" smtClean="0"/>
          </a:p>
          <a:p>
            <a:pPr>
              <a:lnSpc>
                <a:spcPct val="200000"/>
              </a:lnSpc>
              <a:buNone/>
            </a:pPr>
            <a:endParaRPr lang="en-US" sz="2000" dirty="0" smtClean="0"/>
          </a:p>
          <a:p>
            <a:r>
              <a:rPr lang="en-US" sz="2000" b="1" dirty="0" smtClean="0"/>
              <a:t>Run-On Sentence, Comma (Other), Nonstandard Language, </a:t>
            </a:r>
            <a:r>
              <a:rPr lang="en-US" sz="2000" b="1" dirty="0" smtClean="0"/>
              <a:t>Capitalization</a:t>
            </a:r>
            <a:endParaRPr lang="en-US" sz="2000" b="1" dirty="0" smtClean="0"/>
          </a:p>
          <a:p>
            <a:pPr>
              <a:lnSpc>
                <a:spcPct val="200000"/>
              </a:lnSpc>
              <a:buNone/>
            </a:pPr>
            <a:r>
              <a:rPr lang="en-US" sz="2000" dirty="0" smtClean="0"/>
              <a:t>It should of been obvious when you visited that lassie is the greatest dog in the world not only does she hang out with us but she loves to wrestle when she’s finally tired lassie will take a nap with her head on your lap. </a:t>
            </a:r>
          </a:p>
          <a:p>
            <a:pPr>
              <a:lnSpc>
                <a:spcPct val="200000"/>
              </a:lnSpc>
              <a:buNone/>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January 9</a:t>
            </a:r>
            <a:r>
              <a:rPr lang="en-US" baseline="30000" dirty="0" smtClean="0"/>
              <a:t>th</a:t>
            </a:r>
            <a:r>
              <a:rPr lang="en-US" dirty="0" smtClean="0"/>
              <a:t> (Part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Copy the sentence ONCE. Double space the sentence. Use editor’s marks to correct the sentence. </a:t>
            </a:r>
          </a:p>
          <a:p>
            <a:endParaRPr lang="en-US" b="1" dirty="0" smtClean="0"/>
          </a:p>
          <a:p>
            <a:r>
              <a:rPr lang="en-US" b="1" dirty="0" smtClean="0"/>
              <a:t>Run-On Sentence, Comma (Other), Nonstandard Language, Capitalization</a:t>
            </a:r>
          </a:p>
          <a:p>
            <a:pPr>
              <a:buNone/>
            </a:pPr>
            <a:endParaRPr lang="en-US" b="1" dirty="0" smtClean="0"/>
          </a:p>
          <a:p>
            <a:pPr>
              <a:lnSpc>
                <a:spcPct val="200000"/>
              </a:lnSpc>
              <a:buNone/>
            </a:pPr>
            <a:r>
              <a:rPr lang="en-US" dirty="0" smtClean="0"/>
              <a:t>It should of been obvious when you visited that lassie is the greatest dog in the world not only does she hang out with us but she loves to wrestle when she’s finally tired lassie will take a nap with her head on your lap.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8589</TotalTime>
  <Words>401</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Warm-Ups, NW3, Week 1</vt:lpstr>
      <vt:lpstr>Tuesday, January 6th </vt:lpstr>
      <vt:lpstr>Wednesday, January 7th</vt:lpstr>
      <vt:lpstr>Thursday, January 8th</vt:lpstr>
      <vt:lpstr>Fri  day, January 9th (Part I)</vt:lpstr>
      <vt:lpstr>Friday, January 9th (Part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EPISD</cp:lastModifiedBy>
  <cp:revision>680</cp:revision>
  <dcterms:created xsi:type="dcterms:W3CDTF">2015-01-06T15:09:21Z</dcterms:created>
  <dcterms:modified xsi:type="dcterms:W3CDTF">2015-01-12T14:55:08Z</dcterms:modified>
</cp:coreProperties>
</file>