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ACD990-0532-4F68-9AF0-1A214DEE08F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Warm-Ups, NW3, Week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Focus on Pronoun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Monday, January 12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Copy the sentence ONCE. Double sp ace the sentence. Use editor’s marks to correct the sentence. </a:t>
            </a:r>
          </a:p>
          <a:p>
            <a:endParaRPr lang="en-US" b="1" dirty="0" smtClean="0"/>
          </a:p>
          <a:p>
            <a:r>
              <a:rPr lang="en-US" b="1" dirty="0" smtClean="0"/>
              <a:t>Pronoun-Antecedent Agreement, Plurals, Capitalization</a:t>
            </a:r>
          </a:p>
          <a:p>
            <a:endParaRPr lang="en-US" sz="3000" b="1" dirty="0" smtClean="0"/>
          </a:p>
          <a:p>
            <a:r>
              <a:rPr lang="en-US" sz="3000" dirty="0" smtClean="0"/>
              <a:t>In many </a:t>
            </a:r>
            <a:r>
              <a:rPr lang="en-US" sz="3000" dirty="0" err="1" smtClean="0"/>
              <a:t>companys</a:t>
            </a:r>
            <a:r>
              <a:rPr lang="en-US" sz="3000" dirty="0" smtClean="0"/>
              <a:t> everyone, including the President, takes their turn at making coffee. </a:t>
            </a:r>
          </a:p>
          <a:p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Please take out your benchmark after finishing this sentence (This is the last time; I promise).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Tuesday, January 13th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txBody>
          <a:bodyPr>
            <a:normAutofit/>
          </a:bodyPr>
          <a:lstStyle/>
          <a:p>
            <a:r>
              <a:rPr lang="en-US" dirty="0" smtClean="0"/>
              <a:t>Copy the sentence ONCE. Double space the sentence. Use editor’s marks to correct the sentence. 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No sentence today (pre-registration day).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Wednesday, January 14th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Copy the sentence ONCE. Double sp ace the sentence. Use editor’s marks to correct the sentence. </a:t>
            </a:r>
          </a:p>
          <a:p>
            <a:endParaRPr lang="en-US" b="1" dirty="0" smtClean="0"/>
          </a:p>
          <a:p>
            <a:r>
              <a:rPr lang="en-US" b="1" dirty="0" smtClean="0"/>
              <a:t>Please take out </a:t>
            </a:r>
            <a:r>
              <a:rPr lang="en-US" b="1" i="1" dirty="0" err="1" smtClean="0"/>
              <a:t>WriteSource</a:t>
            </a:r>
            <a:r>
              <a:rPr lang="en-US" b="1" dirty="0" smtClean="0"/>
              <a:t>, pgs. 153-156. I will stamp for completion. </a:t>
            </a:r>
          </a:p>
          <a:p>
            <a:endParaRPr lang="en-US" b="1" dirty="0" smtClean="0"/>
          </a:p>
          <a:p>
            <a:r>
              <a:rPr lang="en-US" b="1" dirty="0" smtClean="0"/>
              <a:t>Pronoun (Case), Capitalization, Quotation Marks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Whenever the neighbor’s dog trespasses on our lawn, my Mom likes to recite this line from a Robert Frost poem to my brother and I: good fences make good neighbors.</a:t>
            </a:r>
          </a:p>
          <a:p>
            <a:pPr>
              <a:lnSpc>
                <a:spcPct val="200000"/>
              </a:lnSpc>
              <a:buNone/>
            </a:pPr>
            <a:endParaRPr lang="en-US" dirty="0" smtClean="0"/>
          </a:p>
          <a:p>
            <a:pPr>
              <a:lnSpc>
                <a:spcPct val="200000"/>
              </a:lnSpc>
              <a:buNone/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Thursday, January 15</a:t>
            </a:r>
            <a:r>
              <a:rPr lang="en-US" baseline="30000" dirty="0" smtClean="0"/>
              <a:t>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305800" cy="4953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 smtClean="0"/>
          </a:p>
          <a:p>
            <a:r>
              <a:rPr lang="en-US" sz="2400" b="1" dirty="0" smtClean="0"/>
              <a:t>Pronoun-Antecedent Agreement, Using the Right Word, Quotation Marks, Comma (Other), Comma Splice</a:t>
            </a:r>
          </a:p>
          <a:p>
            <a:pPr>
              <a:lnSpc>
                <a:spcPct val="200000"/>
              </a:lnSpc>
              <a:buNone/>
            </a:pPr>
            <a:r>
              <a:rPr lang="en-US" sz="2400" dirty="0" smtClean="0"/>
              <a:t>Its not a question of who’s water balloon it is, its the mere fact that someone left their water balloon on the seat of my chair said Ramon. </a:t>
            </a:r>
          </a:p>
          <a:p>
            <a:pPr>
              <a:lnSpc>
                <a:spcPct val="200000"/>
              </a:lnSpc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r>
              <a:rPr lang="en-US" dirty="0" smtClean="0"/>
              <a:t>Friday, January 16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91600" cy="50292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200" b="1" dirty="0" smtClean="0"/>
              <a:t>Pronoun (Case), Pronoun-Antecedent Agreement, Comma (Nonrestrictive Phrase/Clause), Capitalization.</a:t>
            </a:r>
          </a:p>
          <a:p>
            <a:pPr>
              <a:lnSpc>
                <a:spcPct val="200000"/>
              </a:lnSpc>
              <a:buNone/>
            </a:pPr>
            <a:r>
              <a:rPr lang="en-US" sz="2200" dirty="0" smtClean="0"/>
              <a:t>Her and me are researching the peace </a:t>
            </a:r>
            <a:r>
              <a:rPr lang="en-US" sz="2200" dirty="0" err="1" smtClean="0"/>
              <a:t>corp</a:t>
            </a:r>
            <a:r>
              <a:rPr lang="en-US" sz="2200" dirty="0" smtClean="0"/>
              <a:t> which was established in 1961 by president Kennedy to see how it has changed since their early days. 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Pronoun-Antecedent Agreement, Comma (Unnecessary), Sentence Fragment </a:t>
            </a:r>
          </a:p>
          <a:p>
            <a:pPr>
              <a:lnSpc>
                <a:spcPct val="200000"/>
              </a:lnSpc>
              <a:buNone/>
            </a:pPr>
            <a:r>
              <a:rPr lang="en-US" sz="2200" dirty="0" smtClean="0"/>
              <a:t>The clavicle, or collarbone, is the most frequently broken bone in the body. Because they’re a relatively thin bone, and often involved in shoulder injuries.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8603</TotalTime>
  <Words>317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Warm-Ups, NW3, Week 2</vt:lpstr>
      <vt:lpstr>Monday, January 12th </vt:lpstr>
      <vt:lpstr>Tuesday, January 13th</vt:lpstr>
      <vt:lpstr>Wednesday, January 14th</vt:lpstr>
      <vt:lpstr>Thursday, January 15th</vt:lpstr>
      <vt:lpstr>Friday, January 16th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Crystal Orozco</dc:creator>
  <cp:lastModifiedBy>Crystal Orozco</cp:lastModifiedBy>
  <cp:revision>687</cp:revision>
  <dcterms:created xsi:type="dcterms:W3CDTF">2015-01-06T15:09:21Z</dcterms:created>
  <dcterms:modified xsi:type="dcterms:W3CDTF">2015-01-15T23:07:05Z</dcterms:modified>
</cp:coreProperties>
</file>