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236D6D-5105-45C0-9E42-16C7F95EB817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FF504A7-E1AA-471A-9413-5E0DA49BF10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8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(9/8)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1: </a:t>
            </a:r>
          </a:p>
          <a:p>
            <a:pPr marL="0" indent="0">
              <a:buNone/>
            </a:pPr>
            <a:r>
              <a:rPr lang="en-US" dirty="0" smtClean="0"/>
              <a:t>Provide the correct pronoun for each sentence (write the sentence).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Both he and (I, me) are determined to learn to speak and write well.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Our teachers offered him and (I, me) recommendations.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I=subject case; Me=object case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 (9/8)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Block 2</a:t>
            </a:r>
          </a:p>
          <a:p>
            <a:pPr marL="0" indent="0">
              <a:buNone/>
            </a:pPr>
            <a:r>
              <a:rPr lang="en-US" dirty="0" smtClean="0"/>
              <a:t>Explain in a sentence whether you think the inference below is appropriate for the text reference provided: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Text reference: </a:t>
            </a:r>
            <a:r>
              <a:rPr lang="en-US" dirty="0" smtClean="0"/>
              <a:t>“Marin </a:t>
            </a:r>
            <a:r>
              <a:rPr lang="en-US" dirty="0"/>
              <a:t>says that if she stays here next year, she's going to get a real job </a:t>
            </a:r>
            <a:r>
              <a:rPr lang="en-US" dirty="0" smtClean="0"/>
              <a:t>downtown…you </a:t>
            </a:r>
            <a:r>
              <a:rPr lang="en-US" dirty="0"/>
              <a:t>always get to look beautiful and get to wear nice clothes and can meet someone in the subway who might marry you and take you to live in a big house far away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Inference: </a:t>
            </a:r>
            <a:r>
              <a:rPr lang="en-US" dirty="0"/>
              <a:t>Marin wants to work as a salesperson so that she can find a husband.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appropriate. It’s just a paraphrase. Inferences need to state hidden info (e.g., what qualities does this character have? What do they value? What motivates them?) Better inference: Marin is helpless. She is trapped.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ustom 1">
      <a:majorFont>
        <a:latin typeface="Sketchetik"/>
        <a:ea typeface=""/>
        <a:cs typeface=""/>
      </a:majorFont>
      <a:minorFont>
        <a:latin typeface="Century Gothic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</TotalTime>
  <Words>199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PowerPoint Presentation</vt:lpstr>
      <vt:lpstr>Warm up (9/8)</vt:lpstr>
      <vt:lpstr>Warm up (9/8)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</cp:lastModifiedBy>
  <cp:revision>4</cp:revision>
  <dcterms:created xsi:type="dcterms:W3CDTF">2014-09-08T06:53:39Z</dcterms:created>
  <dcterms:modified xsi:type="dcterms:W3CDTF">2014-09-08T07:06:36Z</dcterms:modified>
</cp:coreProperties>
</file>