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37A8-5D5E-4931-A134-6945D2B26D35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A2FD-F093-467E-8A05-39E8C4B4F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37A8-5D5E-4931-A134-6945D2B26D35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A2FD-F093-467E-8A05-39E8C4B4F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37A8-5D5E-4931-A134-6945D2B26D35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A2FD-F093-467E-8A05-39E8C4B4F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37A8-5D5E-4931-A134-6945D2B26D35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A2FD-F093-467E-8A05-39E8C4B4F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37A8-5D5E-4931-A134-6945D2B26D35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A2FD-F093-467E-8A05-39E8C4B4F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37A8-5D5E-4931-A134-6945D2B26D35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A2FD-F093-467E-8A05-39E8C4B4F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37A8-5D5E-4931-A134-6945D2B26D35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A2FD-F093-467E-8A05-39E8C4B4F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37A8-5D5E-4931-A134-6945D2B26D35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A2FD-F093-467E-8A05-39E8C4B4F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37A8-5D5E-4931-A134-6945D2B26D35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A2FD-F093-467E-8A05-39E8C4B4F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37A8-5D5E-4931-A134-6945D2B26D35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A2FD-F093-467E-8A05-39E8C4B4F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37A8-5D5E-4931-A134-6945D2B26D35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A2FD-F093-467E-8A05-39E8C4B4F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637A8-5D5E-4931-A134-6945D2B26D35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3A2FD-F093-467E-8A05-39E8C4B4F2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Raisin in the Sun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Short Answers (Nine Weeks Exam)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 stage directions enhance the play? (</a:t>
            </a:r>
            <a:r>
              <a:rPr lang="en-US" smtClean="0"/>
              <a:t>Score Pt 3: You </a:t>
            </a:r>
            <a:r>
              <a:rPr lang="en-US" dirty="0" smtClean="0"/>
              <a:t>can discuss character</a:t>
            </a:r>
            <a:r>
              <a:rPr lang="en-US" smtClean="0"/>
              <a:t>, conflict, </a:t>
            </a:r>
            <a:r>
              <a:rPr lang="en-US" dirty="0" smtClean="0"/>
              <a:t>mood, or theme.)</a:t>
            </a:r>
          </a:p>
          <a:p>
            <a:endParaRPr lang="en-US" dirty="0"/>
          </a:p>
          <a:p>
            <a:r>
              <a:rPr lang="en-US" dirty="0" smtClean="0"/>
              <a:t>What is one of the main conflicts in the play? Enrichment/Score Point 3: Bring in an example of figurative language (</a:t>
            </a:r>
            <a:r>
              <a:rPr lang="en-US" i="1" dirty="0" smtClean="0"/>
              <a:t>allusion</a:t>
            </a:r>
            <a:r>
              <a:rPr lang="en-US" dirty="0" smtClean="0"/>
              <a:t>, simile, metaphor, personification, etc.) and explain what conflict it reveals.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77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 Raisin in the Sun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Raisin in the Sun</dc:title>
  <dc:creator>EPISD</dc:creator>
  <cp:lastModifiedBy>EPISD</cp:lastModifiedBy>
  <cp:revision>2</cp:revision>
  <dcterms:created xsi:type="dcterms:W3CDTF">2014-12-05T15:39:17Z</dcterms:created>
  <dcterms:modified xsi:type="dcterms:W3CDTF">2014-12-05T15:42:40Z</dcterms:modified>
</cp:coreProperties>
</file>