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9886-DDB7-410B-A466-FFF2934D0077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B986346-9006-4AB3-B3C7-22C63384DE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9886-DDB7-410B-A466-FFF2934D0077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346-9006-4AB3-B3C7-22C63384D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9886-DDB7-410B-A466-FFF2934D0077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346-9006-4AB3-B3C7-22C63384D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9886-DDB7-410B-A466-FFF2934D0077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346-9006-4AB3-B3C7-22C63384DE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9886-DDB7-410B-A466-FFF2934D0077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B986346-9006-4AB3-B3C7-22C63384DE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9886-DDB7-410B-A466-FFF2934D0077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346-9006-4AB3-B3C7-22C63384DE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9886-DDB7-410B-A466-FFF2934D0077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346-9006-4AB3-B3C7-22C63384DE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9886-DDB7-410B-A466-FFF2934D0077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346-9006-4AB3-B3C7-22C63384D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9886-DDB7-410B-A466-FFF2934D0077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346-9006-4AB3-B3C7-22C63384D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9886-DDB7-410B-A466-FFF2934D0077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346-9006-4AB3-B3C7-22C63384DE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9886-DDB7-410B-A466-FFF2934D0077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B986346-9006-4AB3-B3C7-22C63384DE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0C9886-DDB7-410B-A466-FFF2934D0077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B986346-9006-4AB3-B3C7-22C63384DE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Romeo and Juliet</a:t>
            </a:r>
            <a:r>
              <a:rPr lang="en-US" dirty="0" smtClean="0"/>
              <a:t>, Act III-IV Short Answer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/>
              <a:t>Make sure ALL of your Topic Sentences are complex (AAAWWUUBBIS(T) conjunction, explain idea fully)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Whom do you find more sympathetic </a:t>
            </a:r>
            <a:r>
              <a:rPr lang="en-US" sz="2800" smtClean="0"/>
              <a:t>(likeable</a:t>
            </a:r>
            <a:r>
              <a:rPr lang="en-US" sz="2800" dirty="0" smtClean="0"/>
              <a:t>), Romeo or Paris? (This one needs to be done in Crossover style; ABCBC)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How has Juliet changed from Act I to Act III/IV? (Crossover style; ABCBC)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Passive: How has Juliet’s life been affected by issues of class/social </a:t>
            </a:r>
            <a:r>
              <a:rPr lang="en-US" sz="2800" dirty="0" smtClean="0"/>
              <a:t>status?</a:t>
            </a:r>
            <a:r>
              <a:rPr lang="en-US" sz="2800" dirty="0" smtClean="0"/>
              <a:t> </a:t>
            </a:r>
            <a:r>
              <a:rPr lang="en-US" sz="2800" dirty="0" smtClean="0"/>
              <a:t>(Act III/IV; Single response style, but you should multiple pieces of evidence; ABC)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b="1" dirty="0" smtClean="0"/>
              <a:t>Pick two; write down the question.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441</TotalTime>
  <Words>110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Slide 1</vt:lpstr>
      <vt:lpstr>Romeo and Juliet, Act III-IV Short Answer Quiz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EPISD</dc:creator>
  <cp:lastModifiedBy>EPISD</cp:lastModifiedBy>
  <cp:revision>15</cp:revision>
  <dcterms:created xsi:type="dcterms:W3CDTF">2015-02-25T15:29:46Z</dcterms:created>
  <dcterms:modified xsi:type="dcterms:W3CDTF">2015-02-25T22:51:40Z</dcterms:modified>
</cp:coreProperties>
</file>