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C98-9356-481F-9E3B-B82550209C54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0849-3DB9-4D73-8F3D-E128731D0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C98-9356-481F-9E3B-B82550209C54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0849-3DB9-4D73-8F3D-E128731D0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C98-9356-481F-9E3B-B82550209C54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0849-3DB9-4D73-8F3D-E128731D0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C98-9356-481F-9E3B-B82550209C54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0849-3DB9-4D73-8F3D-E128731D0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C98-9356-481F-9E3B-B82550209C54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0849-3DB9-4D73-8F3D-E128731D0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C98-9356-481F-9E3B-B82550209C54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0849-3DB9-4D73-8F3D-E128731D0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C98-9356-481F-9E3B-B82550209C54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0849-3DB9-4D73-8F3D-E128731D0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C98-9356-481F-9E3B-B82550209C54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0849-3DB9-4D73-8F3D-E128731D0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C98-9356-481F-9E3B-B82550209C54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0849-3DB9-4D73-8F3D-E128731D0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C98-9356-481F-9E3B-B82550209C54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0849-3DB9-4D73-8F3D-E128731D0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C98-9356-481F-9E3B-B82550209C54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0849-3DB9-4D73-8F3D-E128731D0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EC98-9356-481F-9E3B-B82550209C54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B0849-3DB9-4D73-8F3D-E128731D07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purpose and the specific audience for this advertisement?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Pathos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What emotion is being aroused?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How did the creators try to arouse this emotion?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Logos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What reasons do the creators give to convince you to buy/do something?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Ethos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How do you know the creators have your best interests at heart?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How do you know they are trustworthy?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Crystal Orozco</cp:lastModifiedBy>
  <cp:revision>1</cp:revision>
  <dcterms:created xsi:type="dcterms:W3CDTF">2015-04-17T20:10:46Z</dcterms:created>
  <dcterms:modified xsi:type="dcterms:W3CDTF">2015-04-17T20:16:55Z</dcterms:modified>
</cp:coreProperties>
</file>