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0AB3D3-EAE3-4823-9BD1-5F8A7DFEFD58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61DDE4-5B36-45A0-8456-E2748CF3B2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Definitions:</a:t>
            </a:r>
          </a:p>
          <a:p>
            <a:pPr marL="0" indent="0">
              <a:buNone/>
            </a:pPr>
            <a:r>
              <a:rPr lang="en-US" dirty="0" smtClean="0"/>
              <a:t>Pronoun: A word that replaces a noun or noun phrase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A.) </a:t>
            </a:r>
            <a:r>
              <a:rPr lang="en-US" u="sng" dirty="0" smtClean="0"/>
              <a:t>My dad’s striped yellow cat </a:t>
            </a:r>
            <a:r>
              <a:rPr lang="en-US" dirty="0" smtClean="0"/>
              <a:t>is hiding.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B.) </a:t>
            </a:r>
            <a:r>
              <a:rPr lang="en-US" u="sng" dirty="0" smtClean="0"/>
              <a:t>She</a:t>
            </a:r>
            <a:r>
              <a:rPr lang="en-US" dirty="0" smtClean="0"/>
              <a:t> is hiding. (She=pronoun)</a:t>
            </a:r>
          </a:p>
          <a:p>
            <a:pPr marL="0" indent="0">
              <a:buNone/>
            </a:pPr>
            <a:r>
              <a:rPr lang="en-US" dirty="0" smtClean="0"/>
              <a:t>Antecedent: The original noun that the pronoun replaces.</a:t>
            </a:r>
          </a:p>
          <a:p>
            <a:pPr marL="0" indent="0">
              <a:buNone/>
            </a:pPr>
            <a:r>
              <a:rPr lang="en-US" dirty="0" smtClean="0"/>
              <a:t>	Pronoun = she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Antecedent= cat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Agreement of Pronoun and Antecedent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4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Pronouns need to agree with (“match”) their antecedent’s number, person, and gender.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E.g.: Cal brought his gerbil to school. </a:t>
            </a:r>
          </a:p>
          <a:p>
            <a:r>
              <a:rPr lang="en-US" dirty="0" smtClean="0"/>
              <a:t>There is </a:t>
            </a:r>
            <a:r>
              <a:rPr lang="en-US" i="1" dirty="0" smtClean="0"/>
              <a:t>agreement</a:t>
            </a:r>
            <a:r>
              <a:rPr lang="en-US" dirty="0" smtClean="0"/>
              <a:t>: Both the antecedent and pronoun are SINGULAR (number), 3</a:t>
            </a:r>
            <a:r>
              <a:rPr lang="en-US" baseline="30000" dirty="0" smtClean="0"/>
              <a:t>rd</a:t>
            </a:r>
            <a:r>
              <a:rPr lang="en-US" dirty="0" smtClean="0"/>
              <a:t> PERSON (person), and MASCULINE (gender).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Wrong (no agreement): </a:t>
            </a:r>
            <a:endParaRPr lang="en-US" dirty="0"/>
          </a:p>
          <a:p>
            <a:r>
              <a:rPr lang="en-US" u="sng" dirty="0" smtClean="0"/>
              <a:t>Cal</a:t>
            </a:r>
            <a:r>
              <a:rPr lang="en-US" dirty="0" smtClean="0"/>
              <a:t> brought </a:t>
            </a:r>
            <a:r>
              <a:rPr lang="en-US" u="sng" dirty="0" smtClean="0"/>
              <a:t>her</a:t>
            </a:r>
            <a:r>
              <a:rPr lang="en-US" dirty="0" smtClean="0"/>
              <a:t> gerbil to school. </a:t>
            </a:r>
          </a:p>
          <a:p>
            <a:r>
              <a:rPr lang="en-US" u="sng" dirty="0" smtClean="0"/>
              <a:t>Cal</a:t>
            </a:r>
            <a:r>
              <a:rPr lang="en-US" dirty="0" smtClean="0"/>
              <a:t> brought </a:t>
            </a:r>
            <a:r>
              <a:rPr lang="en-US" u="sng" dirty="0" smtClean="0"/>
              <a:t>their</a:t>
            </a:r>
            <a:r>
              <a:rPr lang="en-US" dirty="0" smtClean="0"/>
              <a:t> gerbil to school.</a:t>
            </a:r>
          </a:p>
          <a:p>
            <a:r>
              <a:rPr lang="en-US" u="sng" dirty="0" smtClean="0"/>
              <a:t>Cal</a:t>
            </a:r>
            <a:r>
              <a:rPr lang="en-US" dirty="0" smtClean="0"/>
              <a:t> brought </a:t>
            </a:r>
            <a:r>
              <a:rPr lang="en-US" u="sng" dirty="0" smtClean="0"/>
              <a:t>my</a:t>
            </a:r>
            <a:r>
              <a:rPr lang="en-US" dirty="0" smtClean="0"/>
              <a:t> gerbil to school.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Pronoun-Antecedent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singular pronouns to refer to antecedents as </a:t>
            </a:r>
            <a:r>
              <a:rPr lang="en-US" i="1" dirty="0" smtClean="0"/>
              <a:t>each, either, neither, one, anyone, everyone, everybody, somebody, another, nobody, </a:t>
            </a:r>
            <a:r>
              <a:rPr lang="en-US" dirty="0" smtClean="0"/>
              <a:t>and</a:t>
            </a:r>
            <a:r>
              <a:rPr lang="en-US" i="1" dirty="0" smtClean="0"/>
              <a:t> a person. </a:t>
            </a:r>
            <a:r>
              <a:rPr lang="en-US" dirty="0" smtClean="0"/>
              <a:t>(These are SINGULAR)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E.g.: Neither of the brothers likes (his/their) room.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in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9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If two or more singular antecedents are joined by OR </a:t>
            </a:r>
            <a:r>
              <a:rPr lang="en-US" dirty="0" err="1" smtClean="0"/>
              <a:t>or</a:t>
            </a:r>
            <a:r>
              <a:rPr lang="en-US" dirty="0" smtClean="0"/>
              <a:t> NOR, look at the one nearest.</a:t>
            </a:r>
          </a:p>
          <a:p>
            <a:endParaRPr lang="en-US" dirty="0"/>
          </a:p>
          <a:p>
            <a:r>
              <a:rPr lang="en-US" dirty="0" smtClean="0"/>
              <a:t>Either Connie or Sue left (her/their) headset in the library.</a:t>
            </a:r>
          </a:p>
          <a:p>
            <a:endParaRPr lang="en-US" dirty="0"/>
          </a:p>
          <a:p>
            <a:r>
              <a:rPr lang="en-US" dirty="0" smtClean="0"/>
              <a:t>Neither the manager nor the players were crazy about (his/their) new uniforms.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However, if two antecedents are joined by AND, always use the plural:</a:t>
            </a:r>
          </a:p>
          <a:p>
            <a:endParaRPr lang="en-US" dirty="0"/>
          </a:p>
          <a:p>
            <a:r>
              <a:rPr lang="en-US" dirty="0" smtClean="0"/>
              <a:t>Jared and Carlos are finishing (his/their) assignments.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Agreement in Number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Use a masculine or feminine pronoun depending on the gender of the antecedent.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either Connor or Grace bringing (his/her/his or her/their) baseball glove?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i="1" dirty="0" smtClean="0"/>
              <a:t>a person </a:t>
            </a:r>
            <a:r>
              <a:rPr lang="en-US" dirty="0" smtClean="0"/>
              <a:t>or </a:t>
            </a:r>
            <a:r>
              <a:rPr lang="en-US" i="1" dirty="0" smtClean="0"/>
              <a:t>everyone </a:t>
            </a:r>
            <a:r>
              <a:rPr lang="en-US" dirty="0" smtClean="0"/>
              <a:t>is used to refer to both sexes or either sex, you can choose to write the sentence in plural to avoid wordiness: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Singular: A person should be allowed to choose (his or her/their) own footwear.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 smtClean="0"/>
              <a:t>Plural: People should be allowed to choose their own footwear.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in 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90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313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PowerPoint Presentation</vt:lpstr>
      <vt:lpstr>Agreement of Pronoun and Antecedent</vt:lpstr>
      <vt:lpstr>Pronoun-Antecedent Agreement</vt:lpstr>
      <vt:lpstr>Agreement in Number</vt:lpstr>
      <vt:lpstr>Agreement in Number Continued</vt:lpstr>
      <vt:lpstr>Agreement in Gender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</dc:creator>
  <cp:lastModifiedBy>Crystal</cp:lastModifiedBy>
  <cp:revision>7</cp:revision>
  <dcterms:created xsi:type="dcterms:W3CDTF">2015-01-12T02:11:38Z</dcterms:created>
  <dcterms:modified xsi:type="dcterms:W3CDTF">2015-01-12T03:39:53Z</dcterms:modified>
</cp:coreProperties>
</file>