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AE97D7-8EF0-402B-9AF5-33B8BB20431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5731C4A-FF62-48CB-961C-2467B428F3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97D7-8EF0-402B-9AF5-33B8BB20431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1C4A-FF62-48CB-961C-2467B428F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97D7-8EF0-402B-9AF5-33B8BB20431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1C4A-FF62-48CB-961C-2467B428F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AE97D7-8EF0-402B-9AF5-33B8BB20431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731C4A-FF62-48CB-961C-2467B428F3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AE97D7-8EF0-402B-9AF5-33B8BB20431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5731C4A-FF62-48CB-961C-2467B428F3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97D7-8EF0-402B-9AF5-33B8BB20431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1C4A-FF62-48CB-961C-2467B428F3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97D7-8EF0-402B-9AF5-33B8BB20431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1C4A-FF62-48CB-961C-2467B428F3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AE97D7-8EF0-402B-9AF5-33B8BB20431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731C4A-FF62-48CB-961C-2467B428F3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97D7-8EF0-402B-9AF5-33B8BB20431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1C4A-FF62-48CB-961C-2467B428F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AE97D7-8EF0-402B-9AF5-33B8BB20431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731C4A-FF62-48CB-961C-2467B428F3F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AE97D7-8EF0-402B-9AF5-33B8BB20431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731C4A-FF62-48CB-961C-2467B428F3F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AE97D7-8EF0-402B-9AF5-33B8BB20431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5731C4A-FF62-48CB-961C-2467B428F3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 Mice and Men, Anticipatory Theme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each statement below, write whether you agree, disagree, or aren’t sure. Include evidence from literature, history, current events, pop culture, or personal experience to support your opinion.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Whether people rise or fall, it is up to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poor and the rich have equal opportunities to achieve their dreams.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Cruelty and evil are innate (inherited, born with) qualities.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It’s better to have foolish dreams/goals than none at all.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Humans need companionship to survive.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149</TotalTime>
  <Words>100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Oriel</vt:lpstr>
      <vt:lpstr>Slide 1</vt:lpstr>
      <vt:lpstr>Of Mice and Men, Anticipatory Theme 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Crystal Orozco</cp:lastModifiedBy>
  <cp:revision>3</cp:revision>
  <dcterms:created xsi:type="dcterms:W3CDTF">2014-10-09T13:55:13Z</dcterms:created>
  <dcterms:modified xsi:type="dcterms:W3CDTF">2014-10-09T16:24:27Z</dcterms:modified>
</cp:coreProperties>
</file>