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60"/>
  </p:normalViewPr>
  <p:slideViewPr>
    <p:cSldViewPr>
      <p:cViewPr varScale="1">
        <p:scale>
          <a:sx n="69" d="100"/>
          <a:sy n="69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7C89-0FDB-4C4D-8DC1-2247736ACAC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CAE5-4ACB-4CAA-9A3B-7B367B46C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7C89-0FDB-4C4D-8DC1-2247736ACAC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CAE5-4ACB-4CAA-9A3B-7B367B46C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7C89-0FDB-4C4D-8DC1-2247736ACAC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CAE5-4ACB-4CAA-9A3B-7B367B46C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7C89-0FDB-4C4D-8DC1-2247736ACAC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CAE5-4ACB-4CAA-9A3B-7B367B46C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7C89-0FDB-4C4D-8DC1-2247736ACAC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CAE5-4ACB-4CAA-9A3B-7B367B46C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7C89-0FDB-4C4D-8DC1-2247736ACAC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CAE5-4ACB-4CAA-9A3B-7B367B46C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7C89-0FDB-4C4D-8DC1-2247736ACAC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CAE5-4ACB-4CAA-9A3B-7B367B46C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7C89-0FDB-4C4D-8DC1-2247736ACAC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CAE5-4ACB-4CAA-9A3B-7B367B46C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7C89-0FDB-4C4D-8DC1-2247736ACAC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CAE5-4ACB-4CAA-9A3B-7B367B46C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7C89-0FDB-4C4D-8DC1-2247736ACAC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CAE5-4ACB-4CAA-9A3B-7B367B46C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7C89-0FDB-4C4D-8DC1-2247736ACAC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CAE5-4ACB-4CAA-9A3B-7B367B46C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C7C89-0FDB-4C4D-8DC1-2247736ACAC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9CAE5-4ACB-4CAA-9A3B-7B367B46C3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5/6 OMM Short Answers (Provide page #s with the quotes)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4102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Ch. 5/6: Does </a:t>
            </a:r>
            <a:r>
              <a:rPr lang="en-US" dirty="0" err="1" smtClean="0"/>
              <a:t>Lennie</a:t>
            </a:r>
            <a:r>
              <a:rPr lang="en-US" dirty="0" smtClean="0"/>
              <a:t> realize the seriousness of his actions? (pgs. 85; 91-92; 100</a:t>
            </a:r>
            <a:r>
              <a:rPr lang="en-US" dirty="0"/>
              <a:t>;</a:t>
            </a:r>
            <a:r>
              <a:rPr lang="en-US" dirty="0" smtClean="0"/>
              <a:t> 104)</a:t>
            </a:r>
            <a:endParaRPr lang="en-US" sz="28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Ch 5/6: How did the events in these chapters cause a change in George? (pg. 94-97 ; 103-4)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Ch. 5/6: Why did George shoot </a:t>
            </a:r>
            <a:r>
              <a:rPr lang="en-US" dirty="0" err="1" smtClean="0"/>
              <a:t>Lennie</a:t>
            </a:r>
            <a:r>
              <a:rPr lang="en-US" dirty="0" smtClean="0"/>
              <a:t>? </a:t>
            </a:r>
          </a:p>
          <a:p>
            <a:pPr marL="914400" lvl="1" indent="-514350">
              <a:buNone/>
            </a:pPr>
            <a:r>
              <a:rPr lang="en-US" dirty="0" smtClean="0"/>
              <a:t>	Use the following quote by Candy in Ch. 3:</a:t>
            </a:r>
          </a:p>
          <a:p>
            <a:pPr marL="91440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“I ought to of shot that dog myself, George. I shouldn’t ought to of let no stranger shoot my dog.”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Ch. 5/6: Do you agree with George’s decision? Why? (p. 94; 97; 107)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71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Chapter 5/6 OMM Short Answers (Provide page #s with the quotes)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Crystal Orozco</cp:lastModifiedBy>
  <cp:revision>3</cp:revision>
  <dcterms:created xsi:type="dcterms:W3CDTF">2014-11-06T18:35:35Z</dcterms:created>
  <dcterms:modified xsi:type="dcterms:W3CDTF">2014-11-06T21:10:45Z</dcterms:modified>
</cp:coreProperties>
</file>