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94660"/>
  </p:normalViewPr>
  <p:slideViewPr>
    <p:cSldViewPr>
      <p:cViewPr varScale="1">
        <p:scale>
          <a:sx n="69" d="100"/>
          <a:sy n="69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DC95-29C7-4960-B60D-7FD62934C15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ABEC-0A45-4AB3-9CBC-F4DB7C6E7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DC95-29C7-4960-B60D-7FD62934C15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ABEC-0A45-4AB3-9CBC-F4DB7C6E7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DC95-29C7-4960-B60D-7FD62934C15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ABEC-0A45-4AB3-9CBC-F4DB7C6E7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DC95-29C7-4960-B60D-7FD62934C15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ABEC-0A45-4AB3-9CBC-F4DB7C6E7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DC95-29C7-4960-B60D-7FD62934C15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ABEC-0A45-4AB3-9CBC-F4DB7C6E7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DC95-29C7-4960-B60D-7FD62934C15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ABEC-0A45-4AB3-9CBC-F4DB7C6E7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DC95-29C7-4960-B60D-7FD62934C15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ABEC-0A45-4AB3-9CBC-F4DB7C6E7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DC95-29C7-4960-B60D-7FD62934C15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ABEC-0A45-4AB3-9CBC-F4DB7C6E7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DC95-29C7-4960-B60D-7FD62934C15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ABEC-0A45-4AB3-9CBC-F4DB7C6E7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DC95-29C7-4960-B60D-7FD62934C15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ABEC-0A45-4AB3-9CBC-F4DB7C6E7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DC95-29C7-4960-B60D-7FD62934C15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ABEC-0A45-4AB3-9CBC-F4DB7C6E7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5DC95-29C7-4960-B60D-7FD62934C15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2ABEC-0A45-4AB3-9CBC-F4DB7C6E7A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OMM, Chapter 2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Part I:</a:t>
            </a:r>
          </a:p>
          <a:p>
            <a:pPr>
              <a:buNone/>
            </a:pPr>
            <a:r>
              <a:rPr lang="en-US" dirty="0" smtClean="0"/>
              <a:t>What are your three highest values in life? (Friendship, education, family, honesty, self-sufficiency, etc.)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are George’s highest values at this point in the novel?</a:t>
            </a:r>
          </a:p>
          <a:p>
            <a:pPr lvl="1">
              <a:buNone/>
            </a:pPr>
            <a:r>
              <a:rPr lang="en-US" dirty="0" smtClean="0"/>
              <a:t>Rank the following, from most valued to least valued:</a:t>
            </a:r>
          </a:p>
          <a:p>
            <a:pPr lvl="1">
              <a:buNone/>
            </a:pPr>
            <a:r>
              <a:rPr lang="en-US" dirty="0" smtClean="0"/>
              <a:t>Companionship</a:t>
            </a:r>
          </a:p>
          <a:p>
            <a:pPr lvl="1">
              <a:buNone/>
            </a:pPr>
            <a:r>
              <a:rPr lang="en-US" dirty="0" smtClean="0"/>
              <a:t>Money</a:t>
            </a:r>
          </a:p>
          <a:p>
            <a:pPr lvl="1">
              <a:buNone/>
            </a:pPr>
            <a:r>
              <a:rPr lang="en-US" dirty="0" smtClean="0"/>
              <a:t>Independence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II</a:t>
            </a:r>
            <a:r>
              <a:rPr lang="en-US" dirty="0" smtClean="0"/>
              <a:t>: Indirect Characterization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991600" cy="76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Copy the chart below </a:t>
            </a:r>
            <a:r>
              <a:rPr lang="en-US" dirty="0" smtClean="0"/>
              <a:t>(~5 </a:t>
            </a:r>
            <a:r>
              <a:rPr lang="en-US" dirty="0" smtClean="0"/>
              <a:t>lines per </a:t>
            </a:r>
            <a:r>
              <a:rPr lang="en-US" dirty="0" smtClean="0"/>
              <a:t>row). Fill it in as you read Chapter 2 (Standard English) or when discussing as a class (Pre-AP).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345202"/>
              </p:ext>
            </p:extLst>
          </p:nvPr>
        </p:nvGraphicFramePr>
        <p:xfrm>
          <a:off x="228600" y="1295400"/>
          <a:ext cx="8915400" cy="5334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/>
                <a:gridCol w="1962150"/>
                <a:gridCol w="2495550"/>
                <a:gridCol w="2228850"/>
              </a:tblGrid>
              <a:tr h="1073390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Character/Trait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character’s words or appearance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other characters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say/think about them </a:t>
                      </a:r>
                      <a:endParaRPr lang="en-US" dirty="0"/>
                    </a:p>
                  </a:txBody>
                  <a:tcPr/>
                </a:tc>
              </a:tr>
              <a:tr h="710102">
                <a:tc>
                  <a:txBody>
                    <a:bodyPr/>
                    <a:lstStyle/>
                    <a:p>
                      <a:r>
                        <a:rPr lang="en-US" dirty="0" smtClean="0"/>
                        <a:t>Candy</a:t>
                      </a:r>
                      <a:r>
                        <a:rPr lang="en-US" baseline="0" dirty="0" smtClean="0"/>
                        <a:t> (The old man)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0102">
                <a:tc>
                  <a:txBody>
                    <a:bodyPr/>
                    <a:lstStyle/>
                    <a:p>
                      <a:r>
                        <a:rPr lang="en-US" dirty="0" smtClean="0"/>
                        <a:t>Curley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0102">
                <a:tc>
                  <a:txBody>
                    <a:bodyPr/>
                    <a:lstStyle/>
                    <a:p>
                      <a:r>
                        <a:rPr lang="en-US" dirty="0" smtClean="0"/>
                        <a:t>Slim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0102">
                <a:tc>
                  <a:txBody>
                    <a:bodyPr/>
                    <a:lstStyle/>
                    <a:p>
                      <a:r>
                        <a:rPr lang="en-US" dirty="0" smtClean="0"/>
                        <a:t>Curley’s wife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0102">
                <a:tc>
                  <a:txBody>
                    <a:bodyPr/>
                    <a:lstStyle/>
                    <a:p>
                      <a:r>
                        <a:rPr lang="en-US" dirty="0" smtClean="0"/>
                        <a:t>The stable buck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0102">
                <a:tc>
                  <a:txBody>
                    <a:bodyPr/>
                    <a:lstStyle/>
                    <a:p>
                      <a:r>
                        <a:rPr lang="en-US" dirty="0" smtClean="0"/>
                        <a:t>Carlson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119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OMM, Chapter 2 Notes</vt:lpstr>
      <vt:lpstr>Part II: Indirect Characterization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Crystal</cp:lastModifiedBy>
  <cp:revision>5</cp:revision>
  <dcterms:created xsi:type="dcterms:W3CDTF">2014-10-21T14:15:57Z</dcterms:created>
  <dcterms:modified xsi:type="dcterms:W3CDTF">2014-10-22T03:14:35Z</dcterms:modified>
</cp:coreProperties>
</file>