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DEDF-612B-43CF-87C9-BF5239D06F03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01099-008B-4ADC-97F9-FCF43BFA4D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Introduce each item or set of items below properly with a colon.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walk, take the car, or ride our bikes.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Eggs, milk, bread, and orange juice.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Brad Pitt, Denzel Washington, and Ben Affleck.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Mickey Mouse, Captain Planet, or </a:t>
            </a:r>
            <a:r>
              <a:rPr lang="en-US" dirty="0" err="1" smtClean="0"/>
              <a:t>Spongebob</a:t>
            </a:r>
            <a:r>
              <a:rPr lang="en-US" dirty="0" smtClean="0"/>
              <a:t> </a:t>
            </a:r>
            <a:r>
              <a:rPr lang="en-US" dirty="0" err="1" smtClean="0"/>
              <a:t>Squarepants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Clowns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Mice and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Lennie</a:t>
            </a:r>
            <a:r>
              <a:rPr lang="en-US" dirty="0" smtClean="0"/>
              <a:t> and George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Colons Review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2</cp:revision>
  <dcterms:created xsi:type="dcterms:W3CDTF">2014-11-04T15:25:30Z</dcterms:created>
  <dcterms:modified xsi:type="dcterms:W3CDTF">2014-11-04T15:45:49Z</dcterms:modified>
</cp:coreProperties>
</file>