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B6BE8-03AB-4E33-89E4-E2B4990D08BB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6DA6-54A8-4CD6-B4C2-399C9638B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Expository </a:t>
            </a:r>
            <a:r>
              <a:rPr lang="en-US" dirty="0" smtClean="0"/>
              <a:t>Essay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Read</a:t>
            </a:r>
            <a:r>
              <a:rPr lang="en-US" dirty="0" smtClean="0"/>
              <a:t> the following:</a:t>
            </a:r>
          </a:p>
          <a:p>
            <a:pPr lvl="1">
              <a:buNone/>
            </a:pPr>
            <a:r>
              <a:rPr lang="en-US" dirty="0" smtClean="0"/>
              <a:t>"Nonsense," laughed </a:t>
            </a:r>
            <a:r>
              <a:rPr lang="en-US" dirty="0" err="1" smtClean="0"/>
              <a:t>Rainsford</a:t>
            </a:r>
            <a:r>
              <a:rPr lang="en-US" dirty="0" smtClean="0"/>
              <a:t>. "This hot weather is making you soft, Whitney. Be a realist. The world is made up of two classes--the hunters and the </a:t>
            </a:r>
            <a:r>
              <a:rPr lang="en-US" dirty="0" err="1" smtClean="0"/>
              <a:t>huntees</a:t>
            </a:r>
            <a:r>
              <a:rPr lang="en-US" dirty="0" smtClean="0"/>
              <a:t>. Luckily, you and I are </a:t>
            </a:r>
            <a:r>
              <a:rPr lang="en-US" dirty="0" smtClean="0"/>
              <a:t>hunters.” –from “The Most Dangerous Game” by Richard Connell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Think </a:t>
            </a:r>
            <a:r>
              <a:rPr lang="en-US" dirty="0" smtClean="0"/>
              <a:t>about competitions you are familiar with and think about why they are so popular.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Write</a:t>
            </a:r>
            <a:r>
              <a:rPr lang="en-US" dirty="0" smtClean="0"/>
              <a:t> an essay </a:t>
            </a:r>
            <a:r>
              <a:rPr lang="en-US" dirty="0" smtClean="0"/>
              <a:t>explaining whether competition is beneficial or not.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219200"/>
            <a:ext cx="7696200" cy="22098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pick ONE reason to focus on, not two</a:t>
            </a:r>
          </a:p>
          <a:p>
            <a:r>
              <a:rPr lang="en-US" dirty="0" smtClean="0"/>
              <a:t>Find two examples that illustrate the same point (you don’t need to have two separate reasons).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119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Expository Essay #4</vt:lpstr>
      <vt:lpstr>Brainstorm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10</cp:revision>
  <dcterms:created xsi:type="dcterms:W3CDTF">2014-12-10T14:54:01Z</dcterms:created>
  <dcterms:modified xsi:type="dcterms:W3CDTF">2014-12-10T21:14:49Z</dcterms:modified>
</cp:coreProperties>
</file>