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3B6BE8-03AB-4E33-89E4-E2B4990D08B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646DA6-54A8-4CD6-B4C2-399C9638B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“Crossover” Structured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does it take to be a mature human being, according to both </a:t>
            </a:r>
            <a:r>
              <a:rPr lang="en-US" i="1" dirty="0" smtClean="0"/>
              <a:t>ARITS</a:t>
            </a:r>
            <a:r>
              <a:rPr lang="en-US" dirty="0" smtClean="0"/>
              <a:t> and “If” by Rudyard Kipling?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Still use TS/CD/CM/CD/CM/CS (Refer to both stories), but your CDs for </a:t>
            </a:r>
            <a:r>
              <a:rPr lang="en-US" i="1" dirty="0" smtClean="0"/>
              <a:t>ARITS</a:t>
            </a:r>
            <a:r>
              <a:rPr lang="en-US" dirty="0" smtClean="0"/>
              <a:t> can be summary, not quotes. Your CD for “If” should still be a quote. You can also go past ten lines.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Expository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5344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Read</a:t>
            </a:r>
            <a:r>
              <a:rPr lang="en-US" dirty="0" smtClean="0"/>
              <a:t> the following:</a:t>
            </a:r>
          </a:p>
          <a:p>
            <a:pPr lvl="1">
              <a:buNone/>
            </a:pPr>
            <a:r>
              <a:rPr lang="en-US" sz="2800" dirty="0" smtClean="0"/>
              <a:t>RUTH: Will somebody please tell me what </a:t>
            </a:r>
            <a:r>
              <a:rPr lang="en-US" sz="2800" dirty="0" err="1" smtClean="0"/>
              <a:t>assimila</a:t>
            </a:r>
            <a:r>
              <a:rPr lang="en-US" sz="2800" dirty="0" smtClean="0"/>
              <a:t>-who-ever means!</a:t>
            </a:r>
          </a:p>
          <a:p>
            <a:pPr lvl="1">
              <a:buNone/>
            </a:pPr>
            <a:r>
              <a:rPr lang="en-US" sz="2800" dirty="0" smtClean="0"/>
              <a:t>GEORGE: Oh, it’s just a college girl’s way of calling people Uncle Toms—but that isn’t what it means at all…</a:t>
            </a:r>
          </a:p>
          <a:p>
            <a:pPr lvl="1">
              <a:buNone/>
            </a:pPr>
            <a:r>
              <a:rPr lang="en-US" sz="2800" dirty="0" smtClean="0"/>
              <a:t>BENEATHA: (Cutting George off…as she replies to Ruth) It means someone who is willing to give up his own culture and submerge himself completely in the dominant, and in this case </a:t>
            </a:r>
            <a:r>
              <a:rPr lang="en-US" sz="2800" i="1" dirty="0" smtClean="0"/>
              <a:t>oppressive</a:t>
            </a:r>
            <a:r>
              <a:rPr lang="en-US" sz="2800" dirty="0" smtClean="0"/>
              <a:t> culture!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Think </a:t>
            </a:r>
            <a:r>
              <a:rPr lang="en-US" dirty="0" smtClean="0"/>
              <a:t>about whom you agree with more in the argument above. Do you admire </a:t>
            </a:r>
            <a:r>
              <a:rPr lang="en-US" dirty="0" err="1" smtClean="0"/>
              <a:t>Beneatha’s</a:t>
            </a:r>
            <a:r>
              <a:rPr lang="en-US" dirty="0" smtClean="0"/>
              <a:t> desire to be unique and authentic, or do you agree with George about the practical value of being part of society?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Write</a:t>
            </a:r>
            <a:r>
              <a:rPr lang="en-US" dirty="0" smtClean="0"/>
              <a:t> an essay explaining whether it’s better to blend in with the crowd or stand apart from it. (You can take a balanced approach.)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143000"/>
            <a:ext cx="8229600" cy="304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 in this essay: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95300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Maintain structure and organization (Thesis controls the body of your paper; two body paragraphs structured using TS/CD/CM/CS.)</a:t>
            </a:r>
          </a:p>
          <a:p>
            <a:endParaRPr lang="en-US" dirty="0" smtClean="0"/>
          </a:p>
          <a:p>
            <a:r>
              <a:rPr lang="en-US" u="sng" dirty="0" smtClean="0"/>
              <a:t>Transition between your two body paragraphs</a:t>
            </a:r>
          </a:p>
          <a:p>
            <a:endParaRPr lang="en-US" dirty="0" smtClean="0"/>
          </a:p>
          <a:p>
            <a:r>
              <a:rPr lang="en-US" u="sng" dirty="0" smtClean="0"/>
              <a:t>Two examples should “go together” (Coherence/unity)</a:t>
            </a:r>
          </a:p>
          <a:p>
            <a:pPr lvl="1"/>
            <a:r>
              <a:rPr lang="en-US" dirty="0" smtClean="0"/>
              <a:t>Thus, for the thesis I recommend you only focus on </a:t>
            </a:r>
            <a:r>
              <a:rPr lang="en-US" b="1" dirty="0" smtClean="0"/>
              <a:t>one reason, </a:t>
            </a:r>
            <a:r>
              <a:rPr lang="en-US" dirty="0" smtClean="0"/>
              <a:t>and find two examples that illustrate the same reason.  Don’t do two separate reasons unless those two reasons go together.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Just the right amount of detail </a:t>
            </a:r>
          </a:p>
          <a:p>
            <a:pPr lvl="1"/>
            <a:r>
              <a:rPr lang="en-US" dirty="0" smtClean="0"/>
              <a:t>(Again, describe enough so that your reader can understand your example; assume they’re not familiar with it at all.) </a:t>
            </a:r>
          </a:p>
          <a:p>
            <a:pPr lvl="1"/>
            <a:r>
              <a:rPr lang="en-US" dirty="0" smtClean="0"/>
              <a:t>However, don’t overdo the example, either.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329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Slide 1</vt:lpstr>
      <vt:lpstr>“Crossover” Structured Journal</vt:lpstr>
      <vt:lpstr>Expository Essay</vt:lpstr>
      <vt:lpstr>Key elements in this essay: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6</cp:revision>
  <dcterms:created xsi:type="dcterms:W3CDTF">2014-12-10T14:54:01Z</dcterms:created>
  <dcterms:modified xsi:type="dcterms:W3CDTF">2014-12-10T17:31:34Z</dcterms:modified>
</cp:coreProperties>
</file>